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5F5B"/>
    <a:srgbClr val="E78A28"/>
    <a:srgbClr val="537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F9E8B-B1F7-4982-A14A-2DE2D780038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EC442-EFCF-48CA-87DF-865CD83EE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3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7604F-F1A3-45CD-A1DF-C963A59F3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913E0C-B74B-4E55-829C-4D774DC69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3CFF7-7BC2-4946-ADB3-D7CE39387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96734-140C-4D01-8948-94994481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F00E6-F1C0-4E36-B5DA-B96924B3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34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7D1EB-93E7-422E-AA6B-A0E55433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A26A4F-BCE8-470B-9D24-5BFF92B53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58853E-AB86-4985-BFA2-3E0329CC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37003-035E-4B11-8247-6CACE6D7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F53A9-10F4-4C92-A3D0-AC4128F7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AA4FB2-1211-4E78-8930-02DAA228AB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7D7226-1D39-4D91-B6A9-18CAF5610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DCB0A-6F10-45F8-B40F-0455EF1E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7EE187-4E9D-4CC0-B7FC-0DE9D197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3D1A1-AB03-44D5-B33F-32D304D5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60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97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EBB0A-9513-41A9-AC53-5041CB01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3AEDBD-B01F-4FC5-B26B-2674620FC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B4BC3-8385-416D-BA36-0A4BB15D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A34DC-8446-4D84-9236-160F83B9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342866-F01B-4854-BC43-6CBC411FA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06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F8458-B0A9-411E-8B8B-B99629C6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A52F1A-DCD3-4E29-9706-2551680AB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943211-CBC7-4AA3-896D-6FC40ADED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30724-3779-4488-BAB3-1862BC59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7228A2-921E-4D23-823E-8D1CCB16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F60256-1A3E-4A2F-BE59-73889AB4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52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F9B03-182D-4606-BB71-4E8DE6E4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6DF99-E251-4081-BEAA-B1A668471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7CC964-A326-46C1-A322-047EE1482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462164-F3E0-4658-8119-59220769C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C719D0-28AD-41D4-8414-971F220606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7CE2AB-D378-4869-9884-35A87C37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3DA7C5-32AE-4AE0-88AD-CE7C58B5B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0B266F-436C-4F22-963B-F3A77539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6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CC3EC-1C8F-4C74-B87B-38324232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EFE360-657B-494F-89BC-62F7A048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11DB03-7106-4F32-A984-EB237612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AD3DE3-8992-4D2F-8C27-019CCEBE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4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1FDC67-6257-4841-A473-610394F6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642DBB-5668-48E0-8CE2-DA4025D2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FCFFB1-F8EC-4AA8-8EFB-35DE1A2D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5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2056F-6019-44DD-9CFE-A0AD6704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43E59E-66E9-411E-BEE2-19DF8B360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E7B35B-026C-4475-868C-E030DBCA7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081518-1380-4D40-89E1-608EB11F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0F1E12-5E15-47B3-9860-7EA22508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CA91B0-ABB3-4C6C-A501-066E4E51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0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46060-E9C5-4EEC-9FEF-A216BACC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3701DD-66F8-44E7-BEDF-091E0689E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F261B0-218D-4A59-9660-497134989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27EFC0-601D-464D-9D38-97DF58E6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ED55D-9061-4610-B4F7-F62E1C44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CEFC9-E291-452E-8663-D1EFD85B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407B3C-1F27-4344-8D9F-567FEA10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A48EDE-2C1E-49D2-AA40-A83B5603D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BE6E5-46C8-418D-BC25-0DF2EF5DB5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B10AD-D43A-4247-94B0-7F9A0D624FE1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E65AF2-8D3C-492F-9760-21B3041C2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AABBE-F068-47E4-B17D-834983144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DC378-21B7-4315-88DF-E306D95D19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9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402B8E-9CA1-407C-8E3E-4FA1E7867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9" t="-936" r="-169" b="936"/>
          <a:stretch/>
        </p:blipFill>
        <p:spPr>
          <a:xfrm>
            <a:off x="2727249" y="1773286"/>
            <a:ext cx="4863959" cy="9971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75FA0D-D224-41C8-AFE7-BE6B2F4C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00" y="360862"/>
            <a:ext cx="5410955" cy="16575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DF8B66-7B8C-481E-978E-A1E51D43BD60}"/>
              </a:ext>
            </a:extLst>
          </p:cNvPr>
          <p:cNvSpPr/>
          <p:nvPr/>
        </p:nvSpPr>
        <p:spPr>
          <a:xfrm>
            <a:off x="2192694" y="1007706"/>
            <a:ext cx="1847461" cy="5038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032A00-E740-4BC2-9D8C-FB58C61C7A9A}"/>
              </a:ext>
            </a:extLst>
          </p:cNvPr>
          <p:cNvSpPr txBox="1"/>
          <p:nvPr/>
        </p:nvSpPr>
        <p:spPr>
          <a:xfrm>
            <a:off x="4320072" y="2631985"/>
            <a:ext cx="2651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좋은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Config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가 나올 때 까지 반복 실행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D55732-287B-4CBB-8B8B-6B25BEC10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55" y="3182922"/>
            <a:ext cx="612543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69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02CE19-8A54-4D2C-B013-8DAABB436325}"/>
              </a:ext>
            </a:extLst>
          </p:cNvPr>
          <p:cNvGrpSpPr/>
          <p:nvPr/>
        </p:nvGrpSpPr>
        <p:grpSpPr>
          <a:xfrm>
            <a:off x="391886" y="128721"/>
            <a:ext cx="2855167" cy="1754550"/>
            <a:chOff x="391886" y="128721"/>
            <a:chExt cx="3918857" cy="2424079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355772C2-686E-454F-82B9-1DC3459FD3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287" y="128721"/>
              <a:ext cx="0" cy="2424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33AF5980-8347-458C-B7B4-A84193B35A5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86" y="2127580"/>
              <a:ext cx="39188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4B26AA1-F4E9-43AA-A907-86C2942DA4EA}"/>
                </a:ext>
              </a:extLst>
            </p:cNvPr>
            <p:cNvCxnSpPr>
              <a:cxnSpLocks/>
            </p:cNvCxnSpPr>
            <p:nvPr/>
          </p:nvCxnSpPr>
          <p:spPr>
            <a:xfrm>
              <a:off x="550506" y="2127580"/>
              <a:ext cx="170078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7B30D71-F32A-4CAB-9985-702C96BE7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286" y="298579"/>
              <a:ext cx="1854184" cy="1829001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533138D-1B38-481D-BD84-87F9512CE20E}"/>
              </a:ext>
            </a:extLst>
          </p:cNvPr>
          <p:cNvGrpSpPr/>
          <p:nvPr/>
        </p:nvGrpSpPr>
        <p:grpSpPr>
          <a:xfrm>
            <a:off x="3554963" y="128721"/>
            <a:ext cx="2855167" cy="1754550"/>
            <a:chOff x="5029200" y="128721"/>
            <a:chExt cx="3918857" cy="242407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61C63B1-7ADB-4E39-92B4-AFF363F8E4AB}"/>
                </a:ext>
              </a:extLst>
            </p:cNvPr>
            <p:cNvSpPr/>
            <p:nvPr/>
          </p:nvSpPr>
          <p:spPr>
            <a:xfrm>
              <a:off x="6888600" y="1390261"/>
              <a:ext cx="747469" cy="73731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6B9D1E17-48FF-4882-ACAE-D3AE8CEB92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601" y="128721"/>
              <a:ext cx="0" cy="24240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7D8EEAA-0020-4ACA-8D7E-21BF94A9BF99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2127580"/>
              <a:ext cx="39188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7E03BF2-BD9B-4D1F-B3F8-E7AA3747BBBD}"/>
                </a:ext>
              </a:extLst>
            </p:cNvPr>
            <p:cNvCxnSpPr>
              <a:cxnSpLocks/>
            </p:cNvCxnSpPr>
            <p:nvPr/>
          </p:nvCxnSpPr>
          <p:spPr>
            <a:xfrm>
              <a:off x="5187820" y="2127580"/>
              <a:ext cx="2448249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9B73BE9-D738-4387-9E06-DDDF36ED4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6071" y="298580"/>
              <a:ext cx="1106713" cy="109168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E97CAD5-E731-404D-9999-246FB1081685}"/>
              </a:ext>
            </a:extLst>
          </p:cNvPr>
          <p:cNvSpPr txBox="1"/>
          <p:nvPr/>
        </p:nvSpPr>
        <p:spPr>
          <a:xfrm>
            <a:off x="485192" y="391886"/>
            <a:ext cx="59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ReLU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C8BEA-12C2-42E5-8D2A-5A4A2B3F2533}"/>
              </a:ext>
            </a:extLst>
          </p:cNvPr>
          <p:cNvSpPr txBox="1"/>
          <p:nvPr/>
        </p:nvSpPr>
        <p:spPr>
          <a:xfrm>
            <a:off x="3390494" y="391886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LTH</a:t>
            </a:r>
          </a:p>
          <a:p>
            <a:r>
              <a:rPr lang="en-US" altLang="ko-KR" sz="1400" dirty="0"/>
              <a:t>Pruning?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7F751-193F-4686-9B89-83FA87A94F21}"/>
              </a:ext>
            </a:extLst>
          </p:cNvPr>
          <p:cNvSpPr txBox="1"/>
          <p:nvPr/>
        </p:nvSpPr>
        <p:spPr>
          <a:xfrm>
            <a:off x="5283794" y="1575494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505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1437C2-DEC7-48F6-AA8B-2B7C4054AB0C}"/>
              </a:ext>
            </a:extLst>
          </p:cNvPr>
          <p:cNvSpPr/>
          <p:nvPr/>
        </p:nvSpPr>
        <p:spPr>
          <a:xfrm>
            <a:off x="10640010" y="4803206"/>
            <a:ext cx="335902" cy="2239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234923-B12F-4357-A219-B82B849C56E6}"/>
              </a:ext>
            </a:extLst>
          </p:cNvPr>
          <p:cNvSpPr/>
          <p:nvPr/>
        </p:nvSpPr>
        <p:spPr>
          <a:xfrm>
            <a:off x="4730623" y="4971160"/>
            <a:ext cx="335902" cy="2239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5FE174-568D-4F9B-97F1-EA873C415051}"/>
              </a:ext>
            </a:extLst>
          </p:cNvPr>
          <p:cNvSpPr/>
          <p:nvPr/>
        </p:nvSpPr>
        <p:spPr>
          <a:xfrm>
            <a:off x="10677333" y="1092857"/>
            <a:ext cx="335902" cy="2239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129022-F87C-41F7-ACCA-571AAE3E3FA2}"/>
              </a:ext>
            </a:extLst>
          </p:cNvPr>
          <p:cNvSpPr/>
          <p:nvPr/>
        </p:nvSpPr>
        <p:spPr>
          <a:xfrm>
            <a:off x="4767946" y="1260811"/>
            <a:ext cx="335902" cy="2239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CAF45-2C41-4E80-A76A-179086B4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423"/>
            <a:ext cx="12192000" cy="22725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2791E6-2FBC-4D35-93C1-940DC9F2A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246" y="2928633"/>
            <a:ext cx="155671" cy="1479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395FBB-0B62-4FDB-95B1-2FB3B6F4EEEA}"/>
              </a:ext>
            </a:extLst>
          </p:cNvPr>
          <p:cNvSpPr txBox="1"/>
          <p:nvPr/>
        </p:nvSpPr>
        <p:spPr>
          <a:xfrm>
            <a:off x="7875270" y="3071377"/>
            <a:ext cx="22012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Weight</a:t>
            </a:r>
            <a:r>
              <a:rPr lang="ko-KR" altLang="en-US" sz="1000" dirty="0"/>
              <a:t>는 </a:t>
            </a:r>
            <a:r>
              <a:rPr lang="en-US" altLang="ko-KR" sz="1000" dirty="0"/>
              <a:t>0.1~7% </a:t>
            </a:r>
            <a:r>
              <a:rPr lang="ko-KR" altLang="en-US" sz="1000" dirty="0"/>
              <a:t>부근에서 가져옴</a:t>
            </a:r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127F3396-3ACC-4500-BC81-8A63244FAA3B}"/>
              </a:ext>
            </a:extLst>
          </p:cNvPr>
          <p:cNvCxnSpPr>
            <a:cxnSpLocks/>
            <a:stCxn id="13" idx="0"/>
            <a:endCxn id="11" idx="0"/>
          </p:cNvCxnSpPr>
          <p:nvPr/>
        </p:nvCxnSpPr>
        <p:spPr>
          <a:xfrm rot="16200000" flipH="1" flipV="1">
            <a:off x="7806614" y="-1777860"/>
            <a:ext cx="167954" cy="5909387"/>
          </a:xfrm>
          <a:prstGeom prst="curvedConnector3">
            <a:avLst>
              <a:gd name="adj1" fmla="val -224999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B391378-FBB5-4115-B4A1-2BA44A1FF88D}"/>
              </a:ext>
            </a:extLst>
          </p:cNvPr>
          <p:cNvSpPr txBox="1"/>
          <p:nvPr/>
        </p:nvSpPr>
        <p:spPr>
          <a:xfrm>
            <a:off x="7279824" y="452131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구간을 반복함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75DC792-55A6-4A22-BE84-C042847E4120}"/>
              </a:ext>
            </a:extLst>
          </p:cNvPr>
          <p:cNvCxnSpPr>
            <a:cxnSpLocks/>
          </p:cNvCxnSpPr>
          <p:nvPr/>
        </p:nvCxnSpPr>
        <p:spPr>
          <a:xfrm>
            <a:off x="359675" y="297226"/>
            <a:ext cx="423651" cy="0"/>
          </a:xfrm>
          <a:prstGeom prst="line">
            <a:avLst/>
          </a:prstGeom>
          <a:ln w="38100">
            <a:solidFill>
              <a:srgbClr val="537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081E6D0-D506-4572-A3C5-4EFD7545176D}"/>
              </a:ext>
            </a:extLst>
          </p:cNvPr>
          <p:cNvCxnSpPr>
            <a:cxnSpLocks/>
          </p:cNvCxnSpPr>
          <p:nvPr/>
        </p:nvCxnSpPr>
        <p:spPr>
          <a:xfrm>
            <a:off x="359675" y="591786"/>
            <a:ext cx="423651" cy="0"/>
          </a:xfrm>
          <a:prstGeom prst="line">
            <a:avLst/>
          </a:prstGeom>
          <a:ln w="38100">
            <a:solidFill>
              <a:srgbClr val="E78A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50BB75-5C68-4D6D-9B16-C0B5143C5877}"/>
              </a:ext>
            </a:extLst>
          </p:cNvPr>
          <p:cNvCxnSpPr>
            <a:cxnSpLocks/>
          </p:cNvCxnSpPr>
          <p:nvPr/>
        </p:nvCxnSpPr>
        <p:spPr>
          <a:xfrm>
            <a:off x="359675" y="886347"/>
            <a:ext cx="423651" cy="0"/>
          </a:xfrm>
          <a:prstGeom prst="line">
            <a:avLst/>
          </a:prstGeom>
          <a:ln w="38100">
            <a:solidFill>
              <a:srgbClr val="CC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F8FA71-F7F8-48D6-B0C3-8333D7ED4BCE}"/>
              </a:ext>
            </a:extLst>
          </p:cNvPr>
          <p:cNvSpPr txBox="1"/>
          <p:nvPr/>
        </p:nvSpPr>
        <p:spPr>
          <a:xfrm>
            <a:off x="871404" y="168257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초기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Parameter(k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번째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9FF842-5318-4AE4-8302-A3D45F49F191}"/>
              </a:ext>
            </a:extLst>
          </p:cNvPr>
          <p:cNvSpPr txBox="1"/>
          <p:nvPr/>
        </p:nvSpPr>
        <p:spPr>
          <a:xfrm>
            <a:off x="871404" y="464974"/>
            <a:ext cx="12779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Trained Parameter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4E53A2-309E-4396-A4ED-06405C7F912E}"/>
              </a:ext>
            </a:extLst>
          </p:cNvPr>
          <p:cNvSpPr txBox="1"/>
          <p:nvPr/>
        </p:nvSpPr>
        <p:spPr>
          <a:xfrm>
            <a:off x="871404" y="778888"/>
            <a:ext cx="1401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Retrained Parameter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EAF895E-0544-4299-A44F-1458ACFD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82597"/>
            <a:ext cx="12192000" cy="2365091"/>
          </a:xfrm>
          <a:prstGeom prst="rect">
            <a:avLst/>
          </a:prstGeom>
        </p:spPr>
      </p:pic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A5C8783C-7FF0-406E-B0D2-68D400F2AF1B}"/>
              </a:ext>
            </a:extLst>
          </p:cNvPr>
          <p:cNvCxnSpPr>
            <a:cxnSpLocks/>
            <a:stCxn id="33" idx="0"/>
            <a:endCxn id="34" idx="0"/>
          </p:cNvCxnSpPr>
          <p:nvPr/>
        </p:nvCxnSpPr>
        <p:spPr>
          <a:xfrm rot="16200000" flipH="1" flipV="1">
            <a:off x="7769291" y="1932489"/>
            <a:ext cx="167954" cy="5909387"/>
          </a:xfrm>
          <a:prstGeom prst="curvedConnector3">
            <a:avLst>
              <a:gd name="adj1" fmla="val -224999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53533B8-A492-4672-8C36-8813A9E7270B}"/>
              </a:ext>
            </a:extLst>
          </p:cNvPr>
          <p:cNvSpPr txBox="1"/>
          <p:nvPr/>
        </p:nvSpPr>
        <p:spPr>
          <a:xfrm>
            <a:off x="7242501" y="416248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구간을 반복함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09A4CF7-2067-4331-A9AC-7CA8CA5D4BDA}"/>
              </a:ext>
            </a:extLst>
          </p:cNvPr>
          <p:cNvCxnSpPr>
            <a:cxnSpLocks/>
          </p:cNvCxnSpPr>
          <p:nvPr/>
        </p:nvCxnSpPr>
        <p:spPr>
          <a:xfrm>
            <a:off x="359675" y="4010670"/>
            <a:ext cx="423651" cy="0"/>
          </a:xfrm>
          <a:prstGeom prst="line">
            <a:avLst/>
          </a:prstGeom>
          <a:ln w="38100">
            <a:solidFill>
              <a:srgbClr val="5376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8AC8147-B0C8-415E-A769-DAC42809BB69}"/>
              </a:ext>
            </a:extLst>
          </p:cNvPr>
          <p:cNvCxnSpPr>
            <a:cxnSpLocks/>
          </p:cNvCxnSpPr>
          <p:nvPr/>
        </p:nvCxnSpPr>
        <p:spPr>
          <a:xfrm>
            <a:off x="359675" y="4305230"/>
            <a:ext cx="423651" cy="0"/>
          </a:xfrm>
          <a:prstGeom prst="line">
            <a:avLst/>
          </a:prstGeom>
          <a:ln w="38100">
            <a:solidFill>
              <a:srgbClr val="E78A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030CEEA-178F-4907-8F6A-05798534FF21}"/>
              </a:ext>
            </a:extLst>
          </p:cNvPr>
          <p:cNvCxnSpPr>
            <a:cxnSpLocks/>
          </p:cNvCxnSpPr>
          <p:nvPr/>
        </p:nvCxnSpPr>
        <p:spPr>
          <a:xfrm>
            <a:off x="359675" y="4599791"/>
            <a:ext cx="423651" cy="0"/>
          </a:xfrm>
          <a:prstGeom prst="line">
            <a:avLst/>
          </a:prstGeom>
          <a:ln w="38100">
            <a:solidFill>
              <a:srgbClr val="CC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A208F8B-170E-4BF0-9B85-5B87E3B56476}"/>
              </a:ext>
            </a:extLst>
          </p:cNvPr>
          <p:cNvSpPr txBox="1"/>
          <p:nvPr/>
        </p:nvSpPr>
        <p:spPr>
          <a:xfrm>
            <a:off x="871404" y="3881701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초기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Parameter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4EB337-089C-4EFF-9564-8D744037F013}"/>
              </a:ext>
            </a:extLst>
          </p:cNvPr>
          <p:cNvSpPr txBox="1"/>
          <p:nvPr/>
        </p:nvSpPr>
        <p:spPr>
          <a:xfrm>
            <a:off x="871404" y="4178418"/>
            <a:ext cx="12779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Trained Parameter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F95B3-6CF0-4B45-9167-0933571C8DE1}"/>
              </a:ext>
            </a:extLst>
          </p:cNvPr>
          <p:cNvSpPr txBox="1"/>
          <p:nvPr/>
        </p:nvSpPr>
        <p:spPr>
          <a:xfrm>
            <a:off x="871404" y="4492332"/>
            <a:ext cx="1401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Retrained Parameter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FC85AB5-521C-4B31-8FDF-710C79950F13}"/>
              </a:ext>
            </a:extLst>
          </p:cNvPr>
          <p:cNvSpPr/>
          <p:nvPr/>
        </p:nvSpPr>
        <p:spPr>
          <a:xfrm>
            <a:off x="6913984" y="5542384"/>
            <a:ext cx="384502" cy="222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9AE97F5-007F-41C1-81AF-8030626100B1}"/>
              </a:ext>
            </a:extLst>
          </p:cNvPr>
          <p:cNvSpPr/>
          <p:nvPr/>
        </p:nvSpPr>
        <p:spPr>
          <a:xfrm>
            <a:off x="6857998" y="1866627"/>
            <a:ext cx="615821" cy="400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C5E669-3A85-44FE-A3A9-C8F21CDBEDA4}"/>
              </a:ext>
            </a:extLst>
          </p:cNvPr>
          <p:cNvSpPr txBox="1"/>
          <p:nvPr/>
        </p:nvSpPr>
        <p:spPr>
          <a:xfrm>
            <a:off x="7862598" y="3231131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k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번째 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Parameter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47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ABF78A-A73F-4F23-B3D8-E7954F43D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12"/>
          <a:stretch/>
        </p:blipFill>
        <p:spPr>
          <a:xfrm>
            <a:off x="0" y="638698"/>
            <a:ext cx="2075916" cy="19864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3A74C2-BD7C-4D25-96FF-91DFE60D7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16" y="718457"/>
            <a:ext cx="10116084" cy="43121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330949-4A27-4041-9ADC-ECB56265A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69"/>
          <a:stretch/>
        </p:blipFill>
        <p:spPr>
          <a:xfrm>
            <a:off x="-27993" y="2874544"/>
            <a:ext cx="2029976" cy="19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1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B6343B-0679-4601-836A-0170D934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6" y="497720"/>
            <a:ext cx="4277322" cy="32389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55BFD5-984C-46CA-9A9E-03BACD99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250" y="964250"/>
            <a:ext cx="3953427" cy="2572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03F861-1735-4EC7-A03B-791B6782BEE6}"/>
              </a:ext>
            </a:extLst>
          </p:cNvPr>
          <p:cNvSpPr txBox="1"/>
          <p:nvPr/>
        </p:nvSpPr>
        <p:spPr>
          <a:xfrm>
            <a:off x="5204605" y="703073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전치행렬 성질</a:t>
            </a:r>
          </a:p>
        </p:txBody>
      </p:sp>
    </p:spTree>
    <p:extLst>
      <p:ext uri="{BB962C8B-B14F-4D97-AF65-F5344CB8AC3E}">
        <p14:creationId xmlns:p14="http://schemas.microsoft.com/office/powerpoint/2010/main" val="27477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1AE8D-6ACA-43F7-BC11-3792558B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3" y="206346"/>
            <a:ext cx="4148821" cy="37953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65D9D9-712F-4FCA-BBE7-69B3D4E05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37" y="4070489"/>
            <a:ext cx="2899872" cy="21850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90D314-1BDE-409C-A1C5-92A87F040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813" y="5162932"/>
            <a:ext cx="2038635" cy="5048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92B6B7-4D62-4C93-A6D7-FA59BA4E0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599" y="4282455"/>
            <a:ext cx="4253540" cy="7511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C217B3-33D6-4DA6-AE8B-4FE011C5C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776" y="1399089"/>
            <a:ext cx="2953162" cy="7049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18D7E2-174E-4305-99A4-87CB73BF1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826" y="1399089"/>
            <a:ext cx="3200847" cy="7335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A7EBF7B-A334-4A77-9D06-DED9A44CF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479" y="2070650"/>
            <a:ext cx="480127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51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73A137-C35B-4C7E-809A-F20BB8EE5F32}"/>
                  </a:ext>
                </a:extLst>
              </p:cNvPr>
              <p:cNvSpPr txBox="1"/>
              <p:nvPr/>
            </p:nvSpPr>
            <p:spPr>
              <a:xfrm>
                <a:off x="830424" y="1166325"/>
                <a:ext cx="48553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𝐴𝑣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3200" dirty="0">
                  <a:latin typeface="나눔 고딕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73A137-C35B-4C7E-809A-F20BB8EE5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24" y="1166325"/>
                <a:ext cx="485530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EBD264E-E7CD-464F-8034-EA7878A1ADFF}"/>
              </a:ext>
            </a:extLst>
          </p:cNvPr>
          <p:cNvSpPr txBox="1"/>
          <p:nvPr/>
        </p:nvSpPr>
        <p:spPr>
          <a:xfrm>
            <a:off x="4489717" y="1627989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고유벡터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9C5DE-4B8B-4721-AD6D-E71D7DB6D81A}"/>
              </a:ext>
            </a:extLst>
          </p:cNvPr>
          <p:cNvSpPr txBox="1"/>
          <p:nvPr/>
        </p:nvSpPr>
        <p:spPr>
          <a:xfrm>
            <a:off x="3686602" y="162798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고윳값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B92CC0-E5DD-46F7-8DC4-FB39B23F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4" y="2578315"/>
            <a:ext cx="1467201" cy="7760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5334CB-F095-41E2-9F31-9F089E4B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4" y="3275045"/>
            <a:ext cx="4761865" cy="21273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BFFFBA-10F3-4E9F-BD08-D95031CC16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57" t="17644"/>
          <a:stretch/>
        </p:blipFill>
        <p:spPr>
          <a:xfrm>
            <a:off x="4225447" y="5006022"/>
            <a:ext cx="2138872" cy="5732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44C591-797C-4924-8DD0-4EDA2BF0E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274" y="1018839"/>
            <a:ext cx="3970636" cy="2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68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528BE5A-A342-4824-B2B9-5E9AD947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940" y="3597770"/>
            <a:ext cx="5077246" cy="12064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289B19-0E06-418D-A63A-C55352919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592"/>
            <a:ext cx="5839414" cy="2163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ED002-9992-4315-913E-BB9CE1B4A7B8}"/>
                  </a:ext>
                </a:extLst>
              </p:cNvPr>
              <p:cNvSpPr txBox="1"/>
              <p:nvPr/>
            </p:nvSpPr>
            <p:spPr>
              <a:xfrm>
                <a:off x="79060" y="260454"/>
                <a:ext cx="8456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𝑁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&gt;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𝑀</m:t>
                      </m:r>
                    </m:oMath>
                  </m:oMathPara>
                </a14:m>
                <a:endParaRPr lang="ko-KR" altLang="en-US" sz="16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ED002-9992-4315-913E-BB9CE1B4A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" y="260454"/>
                <a:ext cx="84568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460312AE-CEAE-46A4-9D48-417B37677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5525" y="3283171"/>
            <a:ext cx="6545204" cy="2084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746A2-FF14-4A6D-B7C9-298BA7AF4121}"/>
                  </a:ext>
                </a:extLst>
              </p:cNvPr>
              <p:cNvSpPr txBox="1"/>
              <p:nvPr/>
            </p:nvSpPr>
            <p:spPr>
              <a:xfrm>
                <a:off x="79060" y="3090446"/>
                <a:ext cx="8697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𝑀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&gt;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16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6746A2-FF14-4A6D-B7C9-298BA7AF4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" y="3090446"/>
                <a:ext cx="86972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5945BAFA-FF1F-4F7A-AA12-7B7515CE3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679" y="982429"/>
            <a:ext cx="4131940" cy="128911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96D8BBD-E2EF-4281-ABEC-F0D8907487AE}"/>
              </a:ext>
            </a:extLst>
          </p:cNvPr>
          <p:cNvSpPr/>
          <p:nvPr/>
        </p:nvSpPr>
        <p:spPr>
          <a:xfrm>
            <a:off x="6085110" y="1626985"/>
            <a:ext cx="363679" cy="248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C9DC6A8-60FA-4B84-9058-A1F6058828C1}"/>
              </a:ext>
            </a:extLst>
          </p:cNvPr>
          <p:cNvSpPr/>
          <p:nvPr/>
        </p:nvSpPr>
        <p:spPr>
          <a:xfrm>
            <a:off x="6465787" y="4200976"/>
            <a:ext cx="363679" cy="248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461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9DBA73-6A4D-4716-A58C-57D0B3C6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587997"/>
            <a:ext cx="5660381" cy="2519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1891F2-6B69-4AF1-898D-7F848DFEF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907"/>
            <a:ext cx="6096000" cy="1631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E62A5-C7BB-4C83-9E5C-5BFCDC07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99" y="942392"/>
            <a:ext cx="5439534" cy="18481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586CDC-3417-480A-92A6-212F40102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785" y="5382629"/>
            <a:ext cx="6658904" cy="134321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8EB69A5-FD0F-4BF3-B1B5-6D686564DEAF}"/>
              </a:ext>
            </a:extLst>
          </p:cNvPr>
          <p:cNvSpPr/>
          <p:nvPr/>
        </p:nvSpPr>
        <p:spPr>
          <a:xfrm>
            <a:off x="5803920" y="1800450"/>
            <a:ext cx="363679" cy="248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C0A402-271B-41CA-BE24-1D22DBC67EEE}"/>
                  </a:ext>
                </a:extLst>
              </p:cNvPr>
              <p:cNvSpPr txBox="1"/>
              <p:nvPr/>
            </p:nvSpPr>
            <p:spPr>
              <a:xfrm>
                <a:off x="79060" y="260454"/>
                <a:ext cx="8456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𝑁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&gt;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𝑀</m:t>
                      </m:r>
                    </m:oMath>
                  </m:oMathPara>
                </a14:m>
                <a:endParaRPr lang="ko-KR" altLang="en-US" sz="16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C0A402-271B-41CA-BE24-1D22DBC67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" y="260454"/>
                <a:ext cx="84568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62FF0-AD4A-4682-B830-6BF64086E902}"/>
                  </a:ext>
                </a:extLst>
              </p:cNvPr>
              <p:cNvSpPr txBox="1"/>
              <p:nvPr/>
            </p:nvSpPr>
            <p:spPr>
              <a:xfrm>
                <a:off x="79060" y="3446417"/>
                <a:ext cx="8697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𝑀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&gt;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나눔고딕" pitchFamily="2" charset="-127"/>
                        </a:rPr>
                        <m:t>𝑁</m:t>
                      </m:r>
                    </m:oMath>
                  </m:oMathPara>
                </a14:m>
                <a:endParaRPr lang="ko-KR" altLang="en-US" sz="1600" dirty="0">
                  <a:latin typeface="나눔고딕" pitchFamily="2" charset="-127"/>
                  <a:ea typeface="나눔고딕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62FF0-AD4A-4682-B830-6BF64086E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" y="3446417"/>
                <a:ext cx="869725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639FE01-B95C-4D1E-BB36-C56AD95D69DB}"/>
              </a:ext>
            </a:extLst>
          </p:cNvPr>
          <p:cNvSpPr/>
          <p:nvPr/>
        </p:nvSpPr>
        <p:spPr>
          <a:xfrm>
            <a:off x="585106" y="6054235"/>
            <a:ext cx="363679" cy="24846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0923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C30E5DA0-AD38-4491-8303-B4FB463D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5" y="238946"/>
            <a:ext cx="9365057" cy="63819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361E1FC-7180-4473-B67A-9AD6921FBB2A}"/>
              </a:ext>
            </a:extLst>
          </p:cNvPr>
          <p:cNvSpPr txBox="1"/>
          <p:nvPr/>
        </p:nvSpPr>
        <p:spPr>
          <a:xfrm>
            <a:off x="4470096" y="1848465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피자 판매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59B107-B940-4DBC-BC29-EB758FBAAE13}"/>
              </a:ext>
            </a:extLst>
          </p:cNvPr>
          <p:cNvSpPr txBox="1"/>
          <p:nvPr/>
        </p:nvSpPr>
        <p:spPr>
          <a:xfrm>
            <a:off x="3132533" y="190917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현장</a:t>
            </a:r>
            <a:r>
              <a:rPr lang="en-US" altLang="ko-KR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판매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E6AE23-84F0-489D-9FD3-3A6E6CB5E995}"/>
              </a:ext>
            </a:extLst>
          </p:cNvPr>
          <p:cNvSpPr txBox="1"/>
          <p:nvPr/>
        </p:nvSpPr>
        <p:spPr>
          <a:xfrm>
            <a:off x="5342981" y="190107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구독 판매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96CE2D-8A1B-4349-83B4-9FCF07CF6919}"/>
              </a:ext>
            </a:extLst>
          </p:cNvPr>
          <p:cNvSpPr txBox="1"/>
          <p:nvPr/>
        </p:nvSpPr>
        <p:spPr>
          <a:xfrm>
            <a:off x="3206432" y="2156692"/>
            <a:ext cx="1462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알바를 고용하여 </a:t>
            </a:r>
            <a:endParaRPr lang="en-US" altLang="ko-KR" sz="1100" dirty="0">
              <a:solidFill>
                <a:schemeClr val="accent6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100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신속하게 서비스 제공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FD6993-149A-4948-A124-3D63861DD158}"/>
              </a:ext>
            </a:extLst>
          </p:cNvPr>
          <p:cNvSpPr txBox="1"/>
          <p:nvPr/>
        </p:nvSpPr>
        <p:spPr>
          <a:xfrm>
            <a:off x="5397773" y="2125464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00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하루 동안 주문된</a:t>
            </a:r>
            <a:endParaRPr lang="en-US" altLang="ko-KR" sz="1100" dirty="0">
              <a:solidFill>
                <a:schemeClr val="accent6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100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피자를 포장하여 일괄 배송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F14553-4553-4EA7-B2FC-3EBE7A3F3639}"/>
              </a:ext>
            </a:extLst>
          </p:cNvPr>
          <p:cNvSpPr txBox="1"/>
          <p:nvPr/>
        </p:nvSpPr>
        <p:spPr>
          <a:xfrm>
            <a:off x="465101" y="2449927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피자 황금 레시피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854512-CA61-4345-8EE0-D00617A835E1}"/>
              </a:ext>
            </a:extLst>
          </p:cNvPr>
          <p:cNvSpPr txBox="1"/>
          <p:nvPr/>
        </p:nvSpPr>
        <p:spPr>
          <a:xfrm>
            <a:off x="3591491" y="4793409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소비자 불만 확인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FDD420-CF06-4E60-8B21-6C634CDE9C9D}"/>
              </a:ext>
            </a:extLst>
          </p:cNvPr>
          <p:cNvSpPr txBox="1"/>
          <p:nvPr/>
        </p:nvSpPr>
        <p:spPr>
          <a:xfrm>
            <a:off x="8006175" y="2372135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피자 고객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DBA02E-4E77-4D2C-BE37-B1B0D8973F14}"/>
              </a:ext>
            </a:extLst>
          </p:cNvPr>
          <p:cNvSpPr txBox="1"/>
          <p:nvPr/>
        </p:nvSpPr>
        <p:spPr>
          <a:xfrm>
            <a:off x="6934457" y="4441722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피자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1EC98B-EB61-4AD8-9991-8AE155C08A72}"/>
              </a:ext>
            </a:extLst>
          </p:cNvPr>
          <p:cNvSpPr txBox="1"/>
          <p:nvPr/>
        </p:nvSpPr>
        <p:spPr>
          <a:xfrm>
            <a:off x="6809984" y="1703610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피자 종류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291E37-C2BF-4615-B651-7D3AD55D65A6}"/>
              </a:ext>
            </a:extLst>
          </p:cNvPr>
          <p:cNvSpPr txBox="1"/>
          <p:nvPr/>
        </p:nvSpPr>
        <p:spPr>
          <a:xfrm>
            <a:off x="6659854" y="509613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재료관리</a:t>
            </a:r>
            <a:endParaRPr lang="en-US" altLang="ko-KR" sz="1200" b="1" dirty="0">
              <a:solidFill>
                <a:schemeClr val="accent6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2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레시피 관리</a:t>
            </a:r>
            <a:endParaRPr lang="en-US" altLang="ko-KR" sz="1200" b="1" dirty="0">
              <a:solidFill>
                <a:schemeClr val="accent6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732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B7918A-4013-4EFA-BE0E-B74B9D81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302"/>
            <a:ext cx="12192000" cy="524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7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342411-4EBC-487B-B98A-4848A536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9" y="3171079"/>
            <a:ext cx="7058149" cy="35255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99A1B4-18F4-4780-BD4A-42385000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15165" cy="31710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C9A884-4BAE-40C6-BCF3-74E8B58E8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855" y="1411334"/>
            <a:ext cx="2864178" cy="10565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7070E-8E75-4228-AFF9-4FFCF54B6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638" y="3627997"/>
            <a:ext cx="3410004" cy="181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73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59542D-F261-466E-8E69-D6B3D2D0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37" y="744185"/>
            <a:ext cx="6049219" cy="2105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25E46-B9D1-431E-B70C-64BFAF739DC3}"/>
              </a:ext>
            </a:extLst>
          </p:cNvPr>
          <p:cNvSpPr txBox="1"/>
          <p:nvPr/>
        </p:nvSpPr>
        <p:spPr>
          <a:xfrm>
            <a:off x="1219199" y="934064"/>
            <a:ext cx="737702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Database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E8EFF-57BF-45BA-9A8A-41CB950DF24B}"/>
              </a:ext>
            </a:extLst>
          </p:cNvPr>
          <p:cNvSpPr txBox="1"/>
          <p:nvPr/>
        </p:nvSpPr>
        <p:spPr>
          <a:xfrm>
            <a:off x="1457178" y="1171280"/>
            <a:ext cx="9601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타코 주문이요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3AAD3-79F1-4207-843D-D7BE2C4F4994}"/>
              </a:ext>
            </a:extLst>
          </p:cNvPr>
          <p:cNvSpPr txBox="1"/>
          <p:nvPr/>
        </p:nvSpPr>
        <p:spPr>
          <a:xfrm>
            <a:off x="3679689" y="744185"/>
            <a:ext cx="1161743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타코 하나 주세요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!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E4934C-8BC3-422B-9685-049D91615035}"/>
              </a:ext>
            </a:extLst>
          </p:cNvPr>
          <p:cNvSpPr txBox="1"/>
          <p:nvPr/>
        </p:nvSpPr>
        <p:spPr>
          <a:xfrm>
            <a:off x="3679689" y="921961"/>
            <a:ext cx="1161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Request</a:t>
            </a:r>
            <a:endParaRPr lang="ko-KR" altLang="en-US" sz="1000" b="1" dirty="0">
              <a:solidFill>
                <a:schemeClr val="accent6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8F2DC-3F6B-4236-B27F-359CF87C793F}"/>
              </a:ext>
            </a:extLst>
          </p:cNvPr>
          <p:cNvSpPr txBox="1"/>
          <p:nvPr/>
        </p:nvSpPr>
        <p:spPr>
          <a:xfrm>
            <a:off x="4584257" y="1664297"/>
            <a:ext cx="1161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나눔고딕" pitchFamily="2" charset="-127"/>
                <a:ea typeface="나눔고딕" pitchFamily="2" charset="-127"/>
              </a:rPr>
              <a:t>Response</a:t>
            </a:r>
            <a:endParaRPr lang="ko-KR" altLang="en-US" sz="1000" b="1" dirty="0">
              <a:solidFill>
                <a:schemeClr val="accent6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431563-DD2C-4E5C-B334-ECBDE141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90" y="3023956"/>
            <a:ext cx="4959990" cy="9447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F27C22-E5E5-4D56-92A1-8D11EE6E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276" y="3146323"/>
            <a:ext cx="784086" cy="1992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92E50D-9DA9-40E1-A362-A8F6B26DE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06" y="3629844"/>
            <a:ext cx="784086" cy="1992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1EC1B0-F55A-4D36-BD2B-C2F56F1EB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172" y="3143103"/>
            <a:ext cx="1376987" cy="2338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858AAB-F3C6-47FB-8957-4CDD28945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300" y="3598799"/>
            <a:ext cx="1506892" cy="2338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2ECD33A-032E-4EB6-9575-EDB4D6E93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278" y="3577704"/>
            <a:ext cx="1558854" cy="3723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F33D6EF-E88A-4221-811F-EB6D24BE6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970" y="3587013"/>
            <a:ext cx="510539" cy="3723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A29CCC4-6F66-442E-A091-9A989756CE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5978" y="3602258"/>
            <a:ext cx="1264404" cy="2944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37B131-C4AA-4447-9732-CAA31251A8F3}"/>
              </a:ext>
            </a:extLst>
          </p:cNvPr>
          <p:cNvSpPr/>
          <p:nvPr/>
        </p:nvSpPr>
        <p:spPr>
          <a:xfrm>
            <a:off x="939239" y="4503845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Input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E5016CE-F1ED-4853-A6B5-B38327670145}"/>
              </a:ext>
            </a:extLst>
          </p:cNvPr>
          <p:cNvSpPr/>
          <p:nvPr/>
        </p:nvSpPr>
        <p:spPr>
          <a:xfrm>
            <a:off x="4282089" y="4503845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Output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073031A-A2DE-4210-882B-A3B93E071A2E}"/>
              </a:ext>
            </a:extLst>
          </p:cNvPr>
          <p:cNvSpPr/>
          <p:nvPr/>
        </p:nvSpPr>
        <p:spPr>
          <a:xfrm>
            <a:off x="2485173" y="4455784"/>
            <a:ext cx="1140542" cy="452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24B3D4A-D205-40BD-B231-8ADE03B19590}"/>
              </a:ext>
            </a:extLst>
          </p:cNvPr>
          <p:cNvCxnSpPr>
            <a:stCxn id="28" idx="3"/>
            <a:endCxn id="33" idx="1"/>
          </p:cNvCxnSpPr>
          <p:nvPr/>
        </p:nvCxnSpPr>
        <p:spPr>
          <a:xfrm>
            <a:off x="1828800" y="4681889"/>
            <a:ext cx="656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1916133-457B-4B99-A4C0-56CD8EC8800D}"/>
              </a:ext>
            </a:extLst>
          </p:cNvPr>
          <p:cNvCxnSpPr>
            <a:cxnSpLocks/>
            <a:stCxn id="33" idx="3"/>
            <a:endCxn id="31" idx="1"/>
          </p:cNvCxnSpPr>
          <p:nvPr/>
        </p:nvCxnSpPr>
        <p:spPr>
          <a:xfrm>
            <a:off x="3625715" y="4681889"/>
            <a:ext cx="656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13D613-30FA-41DE-8A5A-D67758CBDA3B}"/>
              </a:ext>
            </a:extLst>
          </p:cNvPr>
          <p:cNvSpPr/>
          <p:nvPr/>
        </p:nvSpPr>
        <p:spPr>
          <a:xfrm>
            <a:off x="939239" y="5038974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Input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A8B3131-EE34-4FE7-9CEB-2B0CBAA08548}"/>
              </a:ext>
            </a:extLst>
          </p:cNvPr>
          <p:cNvSpPr/>
          <p:nvPr/>
        </p:nvSpPr>
        <p:spPr>
          <a:xfrm>
            <a:off x="4282089" y="5038974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Output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38E4EA5-10F8-46A3-8656-BF4E22742B8C}"/>
              </a:ext>
            </a:extLst>
          </p:cNvPr>
          <p:cNvSpPr/>
          <p:nvPr/>
        </p:nvSpPr>
        <p:spPr>
          <a:xfrm>
            <a:off x="2485173" y="4990913"/>
            <a:ext cx="1140542" cy="452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1EBE331-E26C-4F20-ACE9-7E81C8D566EE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>
            <a:off x="1828800" y="5217018"/>
            <a:ext cx="656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9982B06-1B99-42F9-944D-D18488F800D0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3625715" y="5217018"/>
            <a:ext cx="656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4D217B0-D7EE-4400-8330-A20240EAB201}"/>
              </a:ext>
            </a:extLst>
          </p:cNvPr>
          <p:cNvSpPr/>
          <p:nvPr/>
        </p:nvSpPr>
        <p:spPr>
          <a:xfrm>
            <a:off x="939239" y="5583935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Input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A6C8896-7828-4519-A711-F202C91749BF}"/>
              </a:ext>
            </a:extLst>
          </p:cNvPr>
          <p:cNvSpPr/>
          <p:nvPr/>
        </p:nvSpPr>
        <p:spPr>
          <a:xfrm>
            <a:off x="4282089" y="5583935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Output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FFB44B-8020-46F9-B86E-FA4BFA62C6CC}"/>
              </a:ext>
            </a:extLst>
          </p:cNvPr>
          <p:cNvSpPr/>
          <p:nvPr/>
        </p:nvSpPr>
        <p:spPr>
          <a:xfrm>
            <a:off x="2485173" y="5535874"/>
            <a:ext cx="1140542" cy="452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99363D9-F60C-43BE-97F1-A116BD9E1505}"/>
              </a:ext>
            </a:extLst>
          </p:cNvPr>
          <p:cNvCxnSpPr>
            <a:stCxn id="46" idx="3"/>
            <a:endCxn id="48" idx="1"/>
          </p:cNvCxnSpPr>
          <p:nvPr/>
        </p:nvCxnSpPr>
        <p:spPr>
          <a:xfrm>
            <a:off x="1828800" y="5761979"/>
            <a:ext cx="656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9E9E011-3E6E-4DC4-918C-A0ACF47FAF6B}"/>
              </a:ext>
            </a:extLst>
          </p:cNvPr>
          <p:cNvCxnSpPr>
            <a:cxnSpLocks/>
            <a:stCxn id="48" idx="3"/>
            <a:endCxn id="47" idx="1"/>
          </p:cNvCxnSpPr>
          <p:nvPr/>
        </p:nvCxnSpPr>
        <p:spPr>
          <a:xfrm>
            <a:off x="3625715" y="5761979"/>
            <a:ext cx="656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D80838-C19E-4376-93FD-D8912CA1790D}"/>
              </a:ext>
            </a:extLst>
          </p:cNvPr>
          <p:cNvSpPr/>
          <p:nvPr/>
        </p:nvSpPr>
        <p:spPr>
          <a:xfrm>
            <a:off x="6809097" y="4503845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Input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D3F3295-31A5-4409-9F41-4D530E4F152E}"/>
              </a:ext>
            </a:extLst>
          </p:cNvPr>
          <p:cNvSpPr/>
          <p:nvPr/>
        </p:nvSpPr>
        <p:spPr>
          <a:xfrm>
            <a:off x="10151947" y="4503845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Output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57E6059-45C2-465D-85F2-3FB101717F36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>
            <a:off x="7698658" y="4681889"/>
            <a:ext cx="656373" cy="53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C855037-580B-4E3C-9729-4B215A8263D3}"/>
              </a:ext>
            </a:extLst>
          </p:cNvPr>
          <p:cNvCxnSpPr>
            <a:cxnSpLocks/>
            <a:stCxn id="58" idx="3"/>
            <a:endCxn id="52" idx="1"/>
          </p:cNvCxnSpPr>
          <p:nvPr/>
        </p:nvCxnSpPr>
        <p:spPr>
          <a:xfrm flipV="1">
            <a:off x="9495573" y="4681889"/>
            <a:ext cx="656374" cy="53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53D022D-D820-47A8-B94D-D466B05FDBAA}"/>
              </a:ext>
            </a:extLst>
          </p:cNvPr>
          <p:cNvSpPr/>
          <p:nvPr/>
        </p:nvSpPr>
        <p:spPr>
          <a:xfrm>
            <a:off x="6809097" y="5038974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Input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654E4F8-37B2-4DF1-9795-45C820F323BC}"/>
              </a:ext>
            </a:extLst>
          </p:cNvPr>
          <p:cNvSpPr/>
          <p:nvPr/>
        </p:nvSpPr>
        <p:spPr>
          <a:xfrm>
            <a:off x="10151947" y="5038974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Output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99EB34F-9EE6-46EC-BCCF-4801DD16E39C}"/>
              </a:ext>
            </a:extLst>
          </p:cNvPr>
          <p:cNvSpPr/>
          <p:nvPr/>
        </p:nvSpPr>
        <p:spPr>
          <a:xfrm>
            <a:off x="8355031" y="4990913"/>
            <a:ext cx="1140542" cy="452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14DCD19-31CC-41BA-B210-FAB3F3BD5ACF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>
            <a:off x="7698658" y="5217018"/>
            <a:ext cx="656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97A07C5-D20D-4BEA-A001-0A6CE510D285}"/>
              </a:ext>
            </a:extLst>
          </p:cNvPr>
          <p:cNvCxnSpPr>
            <a:cxnSpLocks/>
            <a:stCxn id="58" idx="3"/>
            <a:endCxn id="57" idx="1"/>
          </p:cNvCxnSpPr>
          <p:nvPr/>
        </p:nvCxnSpPr>
        <p:spPr>
          <a:xfrm>
            <a:off x="9495573" y="5217018"/>
            <a:ext cx="656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3EF90CC-2A4B-4A1B-9EC6-6C59AD7C20D7}"/>
              </a:ext>
            </a:extLst>
          </p:cNvPr>
          <p:cNvSpPr/>
          <p:nvPr/>
        </p:nvSpPr>
        <p:spPr>
          <a:xfrm>
            <a:off x="6809097" y="5583935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Input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470D04-F662-4999-B66B-35476F8E5457}"/>
              </a:ext>
            </a:extLst>
          </p:cNvPr>
          <p:cNvSpPr/>
          <p:nvPr/>
        </p:nvSpPr>
        <p:spPr>
          <a:xfrm>
            <a:off x="10151947" y="5583935"/>
            <a:ext cx="889561" cy="356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Output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747663D-6C69-4E5F-9D4E-99DD48113302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 flipV="1">
            <a:off x="7698658" y="5217018"/>
            <a:ext cx="656373" cy="54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9D230AB-1783-4E4B-986B-61779FB73683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9495573" y="5217018"/>
            <a:ext cx="656374" cy="54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CCE74FB-3029-4CAD-981E-7A094FF6A47A}"/>
              </a:ext>
            </a:extLst>
          </p:cNvPr>
          <p:cNvSpPr/>
          <p:nvPr/>
        </p:nvSpPr>
        <p:spPr>
          <a:xfrm>
            <a:off x="6683606" y="4387077"/>
            <a:ext cx="1140542" cy="165988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D3745E-D1FE-4754-A626-134B64A598B5}"/>
              </a:ext>
            </a:extLst>
          </p:cNvPr>
          <p:cNvSpPr txBox="1"/>
          <p:nvPr/>
        </p:nvSpPr>
        <p:spPr>
          <a:xfrm>
            <a:off x="6716731" y="6112720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특정 단위 시간 동안 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Input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을 모아서 한번에 처리 </a:t>
            </a:r>
          </a:p>
        </p:txBody>
      </p:sp>
    </p:spTree>
    <p:extLst>
      <p:ext uri="{BB962C8B-B14F-4D97-AF65-F5344CB8AC3E}">
        <p14:creationId xmlns:p14="http://schemas.microsoft.com/office/powerpoint/2010/main" val="3461437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FD1CA5-C930-4A60-8C6F-3D28B62D9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00" y="140920"/>
            <a:ext cx="3477110" cy="1581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15279A-E56D-4A61-95C4-09C7EC4F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1" y="1776182"/>
            <a:ext cx="568721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09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C6F5B5D-F7A5-462B-B482-531AE90DA067}"/>
              </a:ext>
            </a:extLst>
          </p:cNvPr>
          <p:cNvSpPr/>
          <p:nvPr/>
        </p:nvSpPr>
        <p:spPr>
          <a:xfrm>
            <a:off x="2153264" y="442451"/>
            <a:ext cx="727587" cy="717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57D92C-D64A-4A6A-A929-DE855F1C08E4}"/>
              </a:ext>
            </a:extLst>
          </p:cNvPr>
          <p:cNvCxnSpPr>
            <a:stCxn id="2" idx="4"/>
          </p:cNvCxnSpPr>
          <p:nvPr/>
        </p:nvCxnSpPr>
        <p:spPr>
          <a:xfrm flipH="1">
            <a:off x="2517057" y="1160206"/>
            <a:ext cx="1" cy="19074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C11C6F-4EA5-4317-8849-751DD352F703}"/>
              </a:ext>
            </a:extLst>
          </p:cNvPr>
          <p:cNvCxnSpPr>
            <a:cxnSpLocks/>
          </p:cNvCxnSpPr>
          <p:nvPr/>
        </p:nvCxnSpPr>
        <p:spPr>
          <a:xfrm flipH="1">
            <a:off x="2064772" y="1479754"/>
            <a:ext cx="9045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5EB6EF7-945B-4173-AFCF-CEFA7073D5F3}"/>
              </a:ext>
            </a:extLst>
          </p:cNvPr>
          <p:cNvCxnSpPr>
            <a:cxnSpLocks/>
          </p:cNvCxnSpPr>
          <p:nvPr/>
        </p:nvCxnSpPr>
        <p:spPr>
          <a:xfrm flipH="1">
            <a:off x="2064772" y="3062747"/>
            <a:ext cx="9045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1BCC0B5-9315-41D3-8A1A-1517A3541312}"/>
              </a:ext>
            </a:extLst>
          </p:cNvPr>
          <p:cNvCxnSpPr/>
          <p:nvPr/>
        </p:nvCxnSpPr>
        <p:spPr>
          <a:xfrm>
            <a:off x="2969342" y="3067664"/>
            <a:ext cx="403122" cy="1081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8F8102D-84EC-4B0B-8BA0-0465DFFCB944}"/>
              </a:ext>
            </a:extLst>
          </p:cNvPr>
          <p:cNvCxnSpPr>
            <a:cxnSpLocks/>
          </p:cNvCxnSpPr>
          <p:nvPr/>
        </p:nvCxnSpPr>
        <p:spPr>
          <a:xfrm flipH="1">
            <a:off x="3293806" y="4149213"/>
            <a:ext cx="78658" cy="1179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0EF3B-33F5-439F-8B85-FC438B87BC42}"/>
              </a:ext>
            </a:extLst>
          </p:cNvPr>
          <p:cNvCxnSpPr/>
          <p:nvPr/>
        </p:nvCxnSpPr>
        <p:spPr>
          <a:xfrm>
            <a:off x="2064772" y="3067664"/>
            <a:ext cx="403122" cy="10815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900BBA-E59D-44FD-8649-D47C4A07CA7A}"/>
              </a:ext>
            </a:extLst>
          </p:cNvPr>
          <p:cNvCxnSpPr>
            <a:cxnSpLocks/>
          </p:cNvCxnSpPr>
          <p:nvPr/>
        </p:nvCxnSpPr>
        <p:spPr>
          <a:xfrm flipH="1">
            <a:off x="2389236" y="4149213"/>
            <a:ext cx="78658" cy="1179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C756766-0FEA-48A8-B794-B18A5469FD2C}"/>
              </a:ext>
            </a:extLst>
          </p:cNvPr>
          <p:cNvCxnSpPr>
            <a:cxnSpLocks/>
          </p:cNvCxnSpPr>
          <p:nvPr/>
        </p:nvCxnSpPr>
        <p:spPr>
          <a:xfrm>
            <a:off x="2969342" y="1482213"/>
            <a:ext cx="727587" cy="582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6555BF0-864A-438E-B83D-269943C3F78A}"/>
              </a:ext>
            </a:extLst>
          </p:cNvPr>
          <p:cNvCxnSpPr>
            <a:cxnSpLocks/>
          </p:cNvCxnSpPr>
          <p:nvPr/>
        </p:nvCxnSpPr>
        <p:spPr>
          <a:xfrm flipV="1">
            <a:off x="3696930" y="1670255"/>
            <a:ext cx="943896" cy="396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DBA31E0-AA6D-46A9-B706-500C3AB22B4C}"/>
              </a:ext>
            </a:extLst>
          </p:cNvPr>
          <p:cNvCxnSpPr>
            <a:cxnSpLocks/>
          </p:cNvCxnSpPr>
          <p:nvPr/>
        </p:nvCxnSpPr>
        <p:spPr>
          <a:xfrm>
            <a:off x="393286" y="1300314"/>
            <a:ext cx="727587" cy="5825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876DF44-F154-459F-880B-72E605B2DEFF}"/>
              </a:ext>
            </a:extLst>
          </p:cNvPr>
          <p:cNvCxnSpPr>
            <a:cxnSpLocks/>
          </p:cNvCxnSpPr>
          <p:nvPr/>
        </p:nvCxnSpPr>
        <p:spPr>
          <a:xfrm flipV="1">
            <a:off x="1120874" y="1488356"/>
            <a:ext cx="943896" cy="396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1021AC9-7FDC-44DD-884E-AC8EAA9A35EE}"/>
              </a:ext>
            </a:extLst>
          </p:cNvPr>
          <p:cNvCxnSpPr/>
          <p:nvPr/>
        </p:nvCxnSpPr>
        <p:spPr>
          <a:xfrm>
            <a:off x="2064770" y="1479754"/>
            <a:ext cx="904572" cy="1582993"/>
          </a:xfrm>
          <a:prstGeom prst="straightConnector1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9756B44-CD24-4A46-8006-F5667C6FF0B3}"/>
              </a:ext>
            </a:extLst>
          </p:cNvPr>
          <p:cNvCxnSpPr>
            <a:cxnSpLocks/>
          </p:cNvCxnSpPr>
          <p:nvPr/>
        </p:nvCxnSpPr>
        <p:spPr>
          <a:xfrm>
            <a:off x="10127227" y="683340"/>
            <a:ext cx="727587" cy="58256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3AE84B8-8972-476E-B9DF-FAAD790ACAB3}"/>
              </a:ext>
            </a:extLst>
          </p:cNvPr>
          <p:cNvCxnSpPr>
            <a:cxnSpLocks/>
          </p:cNvCxnSpPr>
          <p:nvPr/>
        </p:nvCxnSpPr>
        <p:spPr>
          <a:xfrm flipV="1">
            <a:off x="9910919" y="1265902"/>
            <a:ext cx="943896" cy="396978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0E9E6A8-36CC-4447-85F5-56E43F9301A0}"/>
              </a:ext>
            </a:extLst>
          </p:cNvPr>
          <p:cNvCxnSpPr>
            <a:cxnSpLocks/>
          </p:cNvCxnSpPr>
          <p:nvPr/>
        </p:nvCxnSpPr>
        <p:spPr>
          <a:xfrm flipH="1">
            <a:off x="10451691" y="1265902"/>
            <a:ext cx="403124" cy="1081549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3989454-59F7-4AEC-8781-ABE59B8CB181}"/>
              </a:ext>
            </a:extLst>
          </p:cNvPr>
          <p:cNvCxnSpPr>
            <a:cxnSpLocks/>
          </p:cNvCxnSpPr>
          <p:nvPr/>
        </p:nvCxnSpPr>
        <p:spPr>
          <a:xfrm flipH="1">
            <a:off x="10766326" y="1236404"/>
            <a:ext cx="78658" cy="1179871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65EB1A1C-1AD2-4C00-80E9-F9431D968E30}"/>
              </a:ext>
            </a:extLst>
          </p:cNvPr>
          <p:cNvCxnSpPr>
            <a:cxnSpLocks/>
          </p:cNvCxnSpPr>
          <p:nvPr/>
        </p:nvCxnSpPr>
        <p:spPr>
          <a:xfrm>
            <a:off x="10854814" y="1265902"/>
            <a:ext cx="0" cy="1278194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52507ED4-544C-46CF-B166-B4B7BA59BF38}"/>
              </a:ext>
            </a:extLst>
          </p:cNvPr>
          <p:cNvCxnSpPr/>
          <p:nvPr/>
        </p:nvCxnSpPr>
        <p:spPr>
          <a:xfrm>
            <a:off x="10854814" y="1285564"/>
            <a:ext cx="403122" cy="1081549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B0CF6BA-465E-4490-80B3-759DE7DFD856}"/>
              </a:ext>
            </a:extLst>
          </p:cNvPr>
          <p:cNvCxnSpPr>
            <a:cxnSpLocks/>
          </p:cNvCxnSpPr>
          <p:nvPr/>
        </p:nvCxnSpPr>
        <p:spPr>
          <a:xfrm>
            <a:off x="10854813" y="1285564"/>
            <a:ext cx="727587" cy="582562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F632198-9F96-472C-895F-040E0543C12D}"/>
              </a:ext>
            </a:extLst>
          </p:cNvPr>
          <p:cNvCxnSpPr>
            <a:cxnSpLocks/>
          </p:cNvCxnSpPr>
          <p:nvPr/>
        </p:nvCxnSpPr>
        <p:spPr>
          <a:xfrm flipV="1">
            <a:off x="10840065" y="903336"/>
            <a:ext cx="943896" cy="396978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7C6120F-68EF-4585-B678-5938A5419D8C}"/>
              </a:ext>
            </a:extLst>
          </p:cNvPr>
          <p:cNvCxnSpPr>
            <a:cxnSpLocks/>
          </p:cNvCxnSpPr>
          <p:nvPr/>
        </p:nvCxnSpPr>
        <p:spPr>
          <a:xfrm flipV="1">
            <a:off x="10874475" y="500831"/>
            <a:ext cx="452287" cy="79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9FACA2D1-3E5E-48E8-A827-788171A94326}"/>
              </a:ext>
            </a:extLst>
          </p:cNvPr>
          <p:cNvCxnSpPr>
            <a:cxnSpLocks/>
          </p:cNvCxnSpPr>
          <p:nvPr/>
        </p:nvCxnSpPr>
        <p:spPr>
          <a:xfrm>
            <a:off x="10908891" y="1318748"/>
            <a:ext cx="452283" cy="79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1AD13C1-AA7D-4E6B-956B-8FD641A67E84}"/>
              </a:ext>
            </a:extLst>
          </p:cNvPr>
          <p:cNvCxnSpPr/>
          <p:nvPr/>
        </p:nvCxnSpPr>
        <p:spPr>
          <a:xfrm flipH="1">
            <a:off x="10397615" y="1278189"/>
            <a:ext cx="452287" cy="81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42420FB-1C92-423E-B88E-2AEE6E653F35}"/>
              </a:ext>
            </a:extLst>
          </p:cNvPr>
          <p:cNvCxnSpPr>
            <a:cxnSpLocks/>
          </p:cNvCxnSpPr>
          <p:nvPr/>
        </p:nvCxnSpPr>
        <p:spPr>
          <a:xfrm flipH="1" flipV="1">
            <a:off x="10436940" y="539541"/>
            <a:ext cx="452281" cy="787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1CBDB88-6ED6-49C2-BAE3-CD0EA762005C}"/>
              </a:ext>
            </a:extLst>
          </p:cNvPr>
          <p:cNvCxnSpPr>
            <a:cxnSpLocks/>
          </p:cNvCxnSpPr>
          <p:nvPr/>
        </p:nvCxnSpPr>
        <p:spPr>
          <a:xfrm flipV="1">
            <a:off x="10805655" y="3230511"/>
            <a:ext cx="943896" cy="396978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E0A284E-551A-48C5-A90D-F46AEBDA7290}"/>
              </a:ext>
            </a:extLst>
          </p:cNvPr>
          <p:cNvCxnSpPr>
            <a:cxnSpLocks/>
          </p:cNvCxnSpPr>
          <p:nvPr/>
        </p:nvCxnSpPr>
        <p:spPr>
          <a:xfrm>
            <a:off x="10833186" y="3615200"/>
            <a:ext cx="727587" cy="582562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C01495E-218B-49CA-94B7-21A7CDA726AB}"/>
              </a:ext>
            </a:extLst>
          </p:cNvPr>
          <p:cNvCxnSpPr>
            <a:cxnSpLocks/>
          </p:cNvCxnSpPr>
          <p:nvPr/>
        </p:nvCxnSpPr>
        <p:spPr>
          <a:xfrm flipV="1">
            <a:off x="14328553" y="5363498"/>
            <a:ext cx="943896" cy="396978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E9EA8378-14E3-4505-968A-61B9F624371A}"/>
              </a:ext>
            </a:extLst>
          </p:cNvPr>
          <p:cNvCxnSpPr>
            <a:cxnSpLocks/>
          </p:cNvCxnSpPr>
          <p:nvPr/>
        </p:nvCxnSpPr>
        <p:spPr>
          <a:xfrm flipV="1">
            <a:off x="9945325" y="3608438"/>
            <a:ext cx="943896" cy="396978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EC8796E-8DEA-4F41-9C1A-ECAE5BDE2811}"/>
              </a:ext>
            </a:extLst>
          </p:cNvPr>
          <p:cNvCxnSpPr>
            <a:cxnSpLocks/>
          </p:cNvCxnSpPr>
          <p:nvPr/>
        </p:nvCxnSpPr>
        <p:spPr>
          <a:xfrm>
            <a:off x="10144599" y="3059055"/>
            <a:ext cx="727587" cy="582562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E4C0CBF-2810-4744-9184-9654AF7730F8}"/>
              </a:ext>
            </a:extLst>
          </p:cNvPr>
          <p:cNvSpPr txBox="1"/>
          <p:nvPr/>
        </p:nvSpPr>
        <p:spPr>
          <a:xfrm>
            <a:off x="9590260" y="2769017"/>
            <a:ext cx="60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>
                <a:latin typeface="나눔고딕" pitchFamily="2" charset="-127"/>
                <a:ea typeface="나눔고딕" pitchFamily="2" charset="-127"/>
              </a:rPr>
              <a:t>상체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F4F4C155-23C0-406D-9E1D-30A9AF58D8AE}"/>
              </a:ext>
            </a:extLst>
          </p:cNvPr>
          <p:cNvCxnSpPr/>
          <p:nvPr/>
        </p:nvCxnSpPr>
        <p:spPr>
          <a:xfrm>
            <a:off x="10933471" y="4510549"/>
            <a:ext cx="403122" cy="1081549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DBA200D-940E-48E1-B48A-1693C89D3869}"/>
              </a:ext>
            </a:extLst>
          </p:cNvPr>
          <p:cNvCxnSpPr>
            <a:cxnSpLocks/>
          </p:cNvCxnSpPr>
          <p:nvPr/>
        </p:nvCxnSpPr>
        <p:spPr>
          <a:xfrm>
            <a:off x="10933471" y="4510549"/>
            <a:ext cx="0" cy="1278194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31DF90E-FC33-4E19-9CD7-399FF6EE61DD}"/>
              </a:ext>
            </a:extLst>
          </p:cNvPr>
          <p:cNvCxnSpPr>
            <a:cxnSpLocks/>
          </p:cNvCxnSpPr>
          <p:nvPr/>
        </p:nvCxnSpPr>
        <p:spPr>
          <a:xfrm flipH="1">
            <a:off x="10854812" y="4510549"/>
            <a:ext cx="78658" cy="1179871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A91BB68-2AFA-4DFA-95D8-2435B02C6839}"/>
              </a:ext>
            </a:extLst>
          </p:cNvPr>
          <p:cNvCxnSpPr>
            <a:cxnSpLocks/>
          </p:cNvCxnSpPr>
          <p:nvPr/>
        </p:nvCxnSpPr>
        <p:spPr>
          <a:xfrm flipH="1">
            <a:off x="10508392" y="4511488"/>
            <a:ext cx="403124" cy="1081549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B1ED1EA-1E20-48E8-9627-D041EE842978}"/>
              </a:ext>
            </a:extLst>
          </p:cNvPr>
          <p:cNvSpPr txBox="1"/>
          <p:nvPr/>
        </p:nvSpPr>
        <p:spPr>
          <a:xfrm>
            <a:off x="9644331" y="4298768"/>
            <a:ext cx="60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하체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4E9AE7-5EA4-4774-A869-C9A9AA1A5DF9}"/>
              </a:ext>
            </a:extLst>
          </p:cNvPr>
          <p:cNvSpPr txBox="1"/>
          <p:nvPr/>
        </p:nvSpPr>
        <p:spPr>
          <a:xfrm>
            <a:off x="8467778" y="5408098"/>
            <a:ext cx="60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몸통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3BD36D-3539-4C3A-837E-A7C3D2F9730E}"/>
              </a:ext>
            </a:extLst>
          </p:cNvPr>
          <p:cNvCxnSpPr/>
          <p:nvPr/>
        </p:nvCxnSpPr>
        <p:spPr>
          <a:xfrm flipH="1">
            <a:off x="9006354" y="5684276"/>
            <a:ext cx="452287" cy="81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181298-9AA6-4319-85FE-2DA6F086B753}"/>
              </a:ext>
            </a:extLst>
          </p:cNvPr>
          <p:cNvCxnSpPr>
            <a:cxnSpLocks/>
          </p:cNvCxnSpPr>
          <p:nvPr/>
        </p:nvCxnSpPr>
        <p:spPr>
          <a:xfrm>
            <a:off x="9458636" y="5690420"/>
            <a:ext cx="452283" cy="79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53ADF53-AB22-4F5A-ABAD-69962DB1F7B4}"/>
              </a:ext>
            </a:extLst>
          </p:cNvPr>
          <p:cNvCxnSpPr>
            <a:cxnSpLocks/>
          </p:cNvCxnSpPr>
          <p:nvPr/>
        </p:nvCxnSpPr>
        <p:spPr>
          <a:xfrm flipV="1">
            <a:off x="9458635" y="4895238"/>
            <a:ext cx="452287" cy="79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BC472D44-638E-4465-881B-137ADC831C67}"/>
              </a:ext>
            </a:extLst>
          </p:cNvPr>
          <p:cNvCxnSpPr>
            <a:cxnSpLocks/>
          </p:cNvCxnSpPr>
          <p:nvPr/>
        </p:nvCxnSpPr>
        <p:spPr>
          <a:xfrm flipH="1" flipV="1">
            <a:off x="9006350" y="4921661"/>
            <a:ext cx="452281" cy="787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BE9E5FB-839B-48D6-B260-1D4E224F5E20}"/>
              </a:ext>
            </a:extLst>
          </p:cNvPr>
          <p:cNvSpPr txBox="1"/>
          <p:nvPr/>
        </p:nvSpPr>
        <p:spPr>
          <a:xfrm>
            <a:off x="9458631" y="193054"/>
            <a:ext cx="60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latin typeface="나눔고딕" pitchFamily="2" charset="-127"/>
                <a:ea typeface="나눔고딕" pitchFamily="2" charset="-127"/>
              </a:rPr>
              <a:t>전체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FFF0051-4AA7-4269-8AE4-D58BD66024E3}"/>
              </a:ext>
            </a:extLst>
          </p:cNvPr>
          <p:cNvSpPr txBox="1"/>
          <p:nvPr/>
        </p:nvSpPr>
        <p:spPr>
          <a:xfrm>
            <a:off x="255411" y="4526025"/>
            <a:ext cx="57471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춤을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잘따라한다는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춤선이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중요한데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,, </a:t>
            </a:r>
          </a:p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정량적으로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뽑아내기가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쉽지 않음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.</a:t>
            </a:r>
          </a:p>
          <a:p>
            <a:pPr algn="l"/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맺고 끊음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부드러울땐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부드럽다가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멈출땐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멈추고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수식으로 막 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이동량을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선정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..?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포인트의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부드러울때는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천천히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움직일것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 -&gt; </a:t>
            </a:r>
          </a:p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Pixel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전체의 변화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? 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Optical flow,  custom metric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을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비교해봤을때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 이런 부분이 좋다 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(point delta)</a:t>
            </a:r>
          </a:p>
          <a:p>
            <a:pPr algn="l"/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P </a:t>
            </a:r>
            <a:r>
              <a:rPr lang="ko-KR" altLang="en-US" sz="1000" dirty="0" err="1">
                <a:latin typeface="나눔고딕" pitchFamily="2" charset="-127"/>
                <a:ea typeface="나눔고딕" pitchFamily="2" charset="-127"/>
              </a:rPr>
              <a:t>뭐시기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80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BE0AC0-5AC2-421D-8502-A68A0FE9C1C9}"/>
              </a:ext>
            </a:extLst>
          </p:cNvPr>
          <p:cNvGrpSpPr/>
          <p:nvPr/>
        </p:nvGrpSpPr>
        <p:grpSpPr>
          <a:xfrm>
            <a:off x="516245" y="444840"/>
            <a:ext cx="2214880" cy="2733040"/>
            <a:chOff x="0" y="0"/>
            <a:chExt cx="4247540" cy="498495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33440B15-339D-4F99-8246-872D557403B8}"/>
                </a:ext>
              </a:extLst>
            </p:cNvPr>
            <p:cNvSpPr/>
            <p:nvPr/>
          </p:nvSpPr>
          <p:spPr>
            <a:xfrm>
              <a:off x="1759978" y="0"/>
              <a:ext cx="727587" cy="7177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8DBF27A-D1CD-4C75-8933-75C2F9D002A6}"/>
                </a:ext>
              </a:extLst>
            </p:cNvPr>
            <p:cNvCxnSpPr>
              <a:stCxn id="2" idx="4"/>
            </p:cNvCxnSpPr>
            <p:nvPr/>
          </p:nvCxnSpPr>
          <p:spPr>
            <a:xfrm flipH="1">
              <a:off x="2123771" y="717755"/>
              <a:ext cx="1" cy="1907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596323A-AD6E-40D6-980E-26A3CC8B2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1037303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2A91DD6-C79E-48F6-AB5D-7016439325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2620296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D91191D-4E87-4400-A207-EF6D0CFE7C86}"/>
                </a:ext>
              </a:extLst>
            </p:cNvPr>
            <p:cNvCxnSpPr/>
            <p:nvPr/>
          </p:nvCxnSpPr>
          <p:spPr>
            <a:xfrm>
              <a:off x="2576056" y="2625213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2924769-6A31-4D62-87E1-52F60FFFCED3}"/>
                </a:ext>
              </a:extLst>
            </p:cNvPr>
            <p:cNvCxnSpPr>
              <a:cxnSpLocks/>
            </p:cNvCxnSpPr>
            <p:nvPr/>
          </p:nvCxnSpPr>
          <p:spPr>
            <a:xfrm>
              <a:off x="2979178" y="3706762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ED8D2B5-43F9-439D-81E1-C182307EF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62" y="2625213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21B1CF5-E6F5-4E3A-8561-4E86223F94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9704" y="3706761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31E1A80-291B-44CA-A045-DD662A09E168}"/>
                </a:ext>
              </a:extLst>
            </p:cNvPr>
            <p:cNvCxnSpPr>
              <a:cxnSpLocks/>
            </p:cNvCxnSpPr>
            <p:nvPr/>
          </p:nvCxnSpPr>
          <p:spPr>
            <a:xfrm>
              <a:off x="2576056" y="1039762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2029B5C-A91D-4E05-89D4-FDCBC7070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644" y="1227804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0A07835-64DE-47F7-996D-33FC45AD68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57863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B414722-0110-44F2-97CD-8074CDA81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588" y="1045905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CF58FA8-83CD-4C8E-8780-2F84C2F452FB}"/>
                </a:ext>
              </a:extLst>
            </p:cNvPr>
            <p:cNvCxnSpPr/>
            <p:nvPr/>
          </p:nvCxnSpPr>
          <p:spPr>
            <a:xfrm flipH="1">
              <a:off x="1671484" y="1809136"/>
              <a:ext cx="452287" cy="811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1F96887-BAA4-4A29-B6C2-1F3D4243464D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66" y="1815280"/>
              <a:ext cx="452283" cy="79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A603023-02AD-4667-BFAF-99A6583243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65" y="1020098"/>
              <a:ext cx="452287" cy="797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BF1B247-4281-4E39-91FB-3959AB5C4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1480" y="1046521"/>
              <a:ext cx="452281" cy="78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BB581D2-6342-4F82-9114-2D35FE1729BA}"/>
              </a:ext>
            </a:extLst>
          </p:cNvPr>
          <p:cNvGrpSpPr/>
          <p:nvPr/>
        </p:nvGrpSpPr>
        <p:grpSpPr>
          <a:xfrm>
            <a:off x="3466717" y="406400"/>
            <a:ext cx="1745363" cy="2679134"/>
            <a:chOff x="452271" y="0"/>
            <a:chExt cx="2939860" cy="498495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BBDAD96-D6AB-41C5-9AD7-7E6EE8EE2651}"/>
                </a:ext>
              </a:extLst>
            </p:cNvPr>
            <p:cNvSpPr/>
            <p:nvPr/>
          </p:nvSpPr>
          <p:spPr>
            <a:xfrm>
              <a:off x="1759978" y="0"/>
              <a:ext cx="727587" cy="7177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CC9A21D-7F91-4484-AA54-DD2CE9537BF7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2123771" y="717755"/>
              <a:ext cx="1" cy="1907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D5AB99D-4B43-4301-A7BA-D2F6B22F1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1037303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EAE0D4E-2750-46D2-8FF2-BE74759FC7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2620296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C376A0C-80EB-4174-8353-B6E68B982042}"/>
                </a:ext>
              </a:extLst>
            </p:cNvPr>
            <p:cNvCxnSpPr/>
            <p:nvPr/>
          </p:nvCxnSpPr>
          <p:spPr>
            <a:xfrm>
              <a:off x="2576056" y="2625213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1C7F273-AA7C-4FE7-8F37-954D6BE8B64D}"/>
                </a:ext>
              </a:extLst>
            </p:cNvPr>
            <p:cNvCxnSpPr>
              <a:cxnSpLocks/>
            </p:cNvCxnSpPr>
            <p:nvPr/>
          </p:nvCxnSpPr>
          <p:spPr>
            <a:xfrm>
              <a:off x="2979178" y="3706762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4CE406A-251E-47B8-A6F6-1AE2FDEA2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62" y="2625213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C464204-26DE-47A1-8845-A58057862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9704" y="3706761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71FB8AF-FCB4-4E68-892F-E2A23D7FAAD2}"/>
                </a:ext>
              </a:extLst>
            </p:cNvPr>
            <p:cNvCxnSpPr>
              <a:cxnSpLocks/>
            </p:cNvCxnSpPr>
            <p:nvPr/>
          </p:nvCxnSpPr>
          <p:spPr>
            <a:xfrm>
              <a:off x="2576057" y="1039761"/>
              <a:ext cx="275303" cy="631723"/>
            </a:xfrm>
            <a:prstGeom prst="line">
              <a:avLst/>
            </a:prstGeom>
            <a:ln w="285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7787E40-1826-4E6A-9155-E786D3CE2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1360" y="1244393"/>
              <a:ext cx="540771" cy="394519"/>
            </a:xfrm>
            <a:prstGeom prst="line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B31B804-4303-4AC9-B9BB-7016C15C0764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1" y="1442882"/>
              <a:ext cx="737432" cy="159777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AF3A588-538C-41A2-AD65-2AF85FD1A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9864" y="1045904"/>
              <a:ext cx="491621" cy="589013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A3C8FD5-E130-4D80-B995-F2CA169EBC54}"/>
                </a:ext>
              </a:extLst>
            </p:cNvPr>
            <p:cNvCxnSpPr/>
            <p:nvPr/>
          </p:nvCxnSpPr>
          <p:spPr>
            <a:xfrm flipH="1">
              <a:off x="1671484" y="1809136"/>
              <a:ext cx="452287" cy="811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47FF971E-2860-4372-8D2F-F1D4798EAE2E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66" y="1815280"/>
              <a:ext cx="452283" cy="79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6826E33A-CAAB-4A24-9C05-71D39D6092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65" y="1020098"/>
              <a:ext cx="452287" cy="797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57526FA-9E19-4057-BD8A-D8F534C60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1480" y="1046521"/>
              <a:ext cx="452281" cy="78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C5388EE-4428-45FD-BE44-9150F424540A}"/>
              </a:ext>
            </a:extLst>
          </p:cNvPr>
          <p:cNvCxnSpPr>
            <a:cxnSpLocks/>
          </p:cNvCxnSpPr>
          <p:nvPr/>
        </p:nvCxnSpPr>
        <p:spPr>
          <a:xfrm>
            <a:off x="9317318" y="1507018"/>
            <a:ext cx="143557" cy="346347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EC9AF92-6CD7-4C32-80A2-AF07353BE4AC}"/>
              </a:ext>
            </a:extLst>
          </p:cNvPr>
          <p:cNvCxnSpPr>
            <a:cxnSpLocks/>
          </p:cNvCxnSpPr>
          <p:nvPr/>
        </p:nvCxnSpPr>
        <p:spPr>
          <a:xfrm flipV="1">
            <a:off x="9319883" y="1294591"/>
            <a:ext cx="281985" cy="216298"/>
          </a:xfrm>
          <a:prstGeom prst="lin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C98153F-6E68-4FB9-9AC2-9590A5883A0B}"/>
              </a:ext>
            </a:extLst>
          </p:cNvPr>
          <p:cNvCxnSpPr>
            <a:cxnSpLocks/>
          </p:cNvCxnSpPr>
          <p:nvPr/>
        </p:nvCxnSpPr>
        <p:spPr>
          <a:xfrm>
            <a:off x="8933771" y="1417307"/>
            <a:ext cx="384534" cy="87599"/>
          </a:xfrm>
          <a:prstGeom prst="line">
            <a:avLst/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52F64A7-E2F7-4677-84F3-68975D6CBC61}"/>
              </a:ext>
            </a:extLst>
          </p:cNvPr>
          <p:cNvCxnSpPr>
            <a:cxnSpLocks/>
          </p:cNvCxnSpPr>
          <p:nvPr/>
        </p:nvCxnSpPr>
        <p:spPr>
          <a:xfrm flipV="1">
            <a:off x="9060961" y="1502630"/>
            <a:ext cx="256356" cy="322931"/>
          </a:xfrm>
          <a:prstGeom prst="line">
            <a:avLst/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2E30C63-F432-4E03-911F-C61843C73867}"/>
              </a:ext>
            </a:extLst>
          </p:cNvPr>
          <p:cNvCxnSpPr>
            <a:cxnSpLocks/>
          </p:cNvCxnSpPr>
          <p:nvPr/>
        </p:nvCxnSpPr>
        <p:spPr>
          <a:xfrm>
            <a:off x="7780799" y="1555953"/>
            <a:ext cx="379400" cy="319394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A9D2304-108B-4BB6-A243-D0A89309CDF5}"/>
              </a:ext>
            </a:extLst>
          </p:cNvPr>
          <p:cNvCxnSpPr>
            <a:cxnSpLocks/>
          </p:cNvCxnSpPr>
          <p:nvPr/>
        </p:nvCxnSpPr>
        <p:spPr>
          <a:xfrm flipV="1">
            <a:off x="7780801" y="1340668"/>
            <a:ext cx="492195" cy="217646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8B5A1BD-7E24-4413-BBA5-17C56CD69E63}"/>
              </a:ext>
            </a:extLst>
          </p:cNvPr>
          <p:cNvCxnSpPr>
            <a:cxnSpLocks/>
          </p:cNvCxnSpPr>
          <p:nvPr/>
        </p:nvCxnSpPr>
        <p:spPr>
          <a:xfrm>
            <a:off x="7401400" y="1218659"/>
            <a:ext cx="379400" cy="319394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402FBA-B6EA-448B-97EC-B55F1E0E2250}"/>
              </a:ext>
            </a:extLst>
          </p:cNvPr>
          <p:cNvCxnSpPr>
            <a:cxnSpLocks/>
          </p:cNvCxnSpPr>
          <p:nvPr/>
        </p:nvCxnSpPr>
        <p:spPr>
          <a:xfrm flipV="1">
            <a:off x="7324489" y="1558314"/>
            <a:ext cx="492195" cy="21764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E38A17D-8194-415C-81AE-B6BB00172980}"/>
              </a:ext>
            </a:extLst>
          </p:cNvPr>
          <p:cNvCxnSpPr>
            <a:cxnSpLocks/>
          </p:cNvCxnSpPr>
          <p:nvPr/>
        </p:nvCxnSpPr>
        <p:spPr>
          <a:xfrm>
            <a:off x="9307056" y="1504735"/>
            <a:ext cx="379400" cy="319394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C3A98BA-BA3F-4B35-91EC-E4FAD9C5F62C}"/>
              </a:ext>
            </a:extLst>
          </p:cNvPr>
          <p:cNvCxnSpPr>
            <a:cxnSpLocks/>
          </p:cNvCxnSpPr>
          <p:nvPr/>
        </p:nvCxnSpPr>
        <p:spPr>
          <a:xfrm flipV="1">
            <a:off x="9307058" y="1289450"/>
            <a:ext cx="492195" cy="217646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299A5DE-6CF2-46CC-880B-55721494FD05}"/>
              </a:ext>
            </a:extLst>
          </p:cNvPr>
          <p:cNvCxnSpPr>
            <a:cxnSpLocks/>
          </p:cNvCxnSpPr>
          <p:nvPr/>
        </p:nvCxnSpPr>
        <p:spPr>
          <a:xfrm>
            <a:off x="8927657" y="1167441"/>
            <a:ext cx="379400" cy="319394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5A0AAA3-0AB8-42A9-877F-16394B43B4C0}"/>
              </a:ext>
            </a:extLst>
          </p:cNvPr>
          <p:cNvCxnSpPr>
            <a:cxnSpLocks/>
          </p:cNvCxnSpPr>
          <p:nvPr/>
        </p:nvCxnSpPr>
        <p:spPr>
          <a:xfrm flipV="1">
            <a:off x="8850746" y="1507096"/>
            <a:ext cx="492195" cy="217646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543F052-5C0F-412E-8384-D16C4D5F4996}"/>
              </a:ext>
            </a:extLst>
          </p:cNvPr>
          <p:cNvGrpSpPr/>
          <p:nvPr/>
        </p:nvGrpSpPr>
        <p:grpSpPr>
          <a:xfrm>
            <a:off x="8562483" y="2922682"/>
            <a:ext cx="2247945" cy="1692473"/>
            <a:chOff x="8074615" y="3440786"/>
            <a:chExt cx="390648" cy="337465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88381B73-48E8-4FA6-83A2-4A1B6910BA11}"/>
                </a:ext>
              </a:extLst>
            </p:cNvPr>
            <p:cNvCxnSpPr>
              <a:cxnSpLocks/>
            </p:cNvCxnSpPr>
            <p:nvPr/>
          </p:nvCxnSpPr>
          <p:spPr>
            <a:xfrm>
              <a:off x="8080729" y="3690652"/>
              <a:ext cx="384534" cy="87599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1B18C4A-A682-47A2-ACA1-1817AC6BE104}"/>
                </a:ext>
              </a:extLst>
            </p:cNvPr>
            <p:cNvCxnSpPr>
              <a:cxnSpLocks/>
            </p:cNvCxnSpPr>
            <p:nvPr/>
          </p:nvCxnSpPr>
          <p:spPr>
            <a:xfrm>
              <a:off x="8074615" y="3440786"/>
              <a:ext cx="379400" cy="319394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6179645-CC8B-43E2-A88B-8BFD41563D1B}"/>
              </a:ext>
            </a:extLst>
          </p:cNvPr>
          <p:cNvCxnSpPr>
            <a:cxnSpLocks/>
          </p:cNvCxnSpPr>
          <p:nvPr/>
        </p:nvCxnSpPr>
        <p:spPr>
          <a:xfrm>
            <a:off x="9204100" y="3393440"/>
            <a:ext cx="1541603" cy="1131084"/>
          </a:xfrm>
          <a:prstGeom prst="line">
            <a:avLst/>
          </a:prstGeom>
          <a:ln w="28575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1B507F5-D5BE-460A-814C-B4A373A53BFB}"/>
              </a:ext>
            </a:extLst>
          </p:cNvPr>
          <p:cNvCxnSpPr/>
          <p:nvPr/>
        </p:nvCxnSpPr>
        <p:spPr>
          <a:xfrm flipV="1">
            <a:off x="8597665" y="3393440"/>
            <a:ext cx="556683" cy="782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화살표: 원형 65">
            <a:extLst>
              <a:ext uri="{FF2B5EF4-FFF2-40B4-BE49-F238E27FC236}">
                <a16:creationId xmlns:a16="http://schemas.microsoft.com/office/drawing/2014/main" id="{F84876FD-726F-4048-BDC3-E3DFE28A9AB1}"/>
              </a:ext>
            </a:extLst>
          </p:cNvPr>
          <p:cNvSpPr/>
          <p:nvPr/>
        </p:nvSpPr>
        <p:spPr>
          <a:xfrm rot="16200000">
            <a:off x="4216816" y="-93676"/>
            <a:ext cx="268518" cy="7633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52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AD837CF-8D38-496D-8F68-B161B14A06F5}"/>
              </a:ext>
            </a:extLst>
          </p:cNvPr>
          <p:cNvGrpSpPr/>
          <p:nvPr/>
        </p:nvGrpSpPr>
        <p:grpSpPr>
          <a:xfrm>
            <a:off x="457200" y="406400"/>
            <a:ext cx="4145280" cy="4978400"/>
            <a:chOff x="0" y="0"/>
            <a:chExt cx="4247540" cy="498495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39E3D198-70A8-403E-88B9-435A7ECF1CDE}"/>
                </a:ext>
              </a:extLst>
            </p:cNvPr>
            <p:cNvSpPr/>
            <p:nvPr/>
          </p:nvSpPr>
          <p:spPr>
            <a:xfrm>
              <a:off x="1759978" y="0"/>
              <a:ext cx="727587" cy="7177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0D030CAA-E470-4DFD-B9C8-B00D7A8230C4}"/>
                </a:ext>
              </a:extLst>
            </p:cNvPr>
            <p:cNvCxnSpPr>
              <a:stCxn id="3" idx="4"/>
            </p:cNvCxnSpPr>
            <p:nvPr/>
          </p:nvCxnSpPr>
          <p:spPr>
            <a:xfrm flipH="1">
              <a:off x="2123771" y="717755"/>
              <a:ext cx="1" cy="1907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61F44210-4F6F-4EBA-96AE-69E283769A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1037303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BD80C78-D7E7-4F8E-AEDB-95863C8FE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2620296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03AE61D-1B95-4E40-BD88-F118ABC5656C}"/>
                </a:ext>
              </a:extLst>
            </p:cNvPr>
            <p:cNvCxnSpPr/>
            <p:nvPr/>
          </p:nvCxnSpPr>
          <p:spPr>
            <a:xfrm>
              <a:off x="2576056" y="2625213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1B916A2-7D07-416F-960C-41FD1972ADCA}"/>
                </a:ext>
              </a:extLst>
            </p:cNvPr>
            <p:cNvCxnSpPr>
              <a:cxnSpLocks/>
            </p:cNvCxnSpPr>
            <p:nvPr/>
          </p:nvCxnSpPr>
          <p:spPr>
            <a:xfrm>
              <a:off x="2979178" y="3706762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CE791EC-4CD9-43A4-AFD2-D0D06FAB6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62" y="2625213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4D766A3-FB50-4BC1-9F3D-E22E6E900C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9704" y="3706761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5817D02-B379-4293-B229-B41E240DC62F}"/>
                </a:ext>
              </a:extLst>
            </p:cNvPr>
            <p:cNvCxnSpPr>
              <a:cxnSpLocks/>
            </p:cNvCxnSpPr>
            <p:nvPr/>
          </p:nvCxnSpPr>
          <p:spPr>
            <a:xfrm>
              <a:off x="2576056" y="1039762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A87F016-21EF-4061-9EAD-C5A23B3651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644" y="1227804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4F18953-E11E-4F48-B916-6B31519C8A1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57863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9220C8C-4A7B-4245-8FB5-CEF8B0887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588" y="1045905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17AA461-A2BB-4426-B079-AB044CE8F2A4}"/>
                </a:ext>
              </a:extLst>
            </p:cNvPr>
            <p:cNvCxnSpPr/>
            <p:nvPr/>
          </p:nvCxnSpPr>
          <p:spPr>
            <a:xfrm flipH="1">
              <a:off x="1671484" y="1809136"/>
              <a:ext cx="452287" cy="811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B740292-54BD-4543-92DA-F6FB5D414969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66" y="1815280"/>
              <a:ext cx="452283" cy="79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38270CD-6873-4932-9933-EFB6A96CB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65" y="1020098"/>
              <a:ext cx="452287" cy="797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986F86A-02C8-4AF9-896D-716C1674E0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1480" y="1046521"/>
              <a:ext cx="452281" cy="78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1F99EAB-6589-43FC-9696-1167B8AA3C20}"/>
              </a:ext>
            </a:extLst>
          </p:cNvPr>
          <p:cNvCxnSpPr/>
          <p:nvPr/>
        </p:nvCxnSpPr>
        <p:spPr>
          <a:xfrm flipH="1" flipV="1">
            <a:off x="457200" y="1263135"/>
            <a:ext cx="1631239" cy="179204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C61B4E-AFBC-4DDF-8B19-971215E2CCF0}"/>
              </a:ext>
            </a:extLst>
          </p:cNvPr>
          <p:cNvCxnSpPr>
            <a:cxnSpLocks/>
          </p:cNvCxnSpPr>
          <p:nvPr/>
        </p:nvCxnSpPr>
        <p:spPr>
          <a:xfrm>
            <a:off x="2971230" y="1442339"/>
            <a:ext cx="1631250" cy="19025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E0FC772-C98F-4742-806C-EFE26BA3A2F7}"/>
              </a:ext>
            </a:extLst>
          </p:cNvPr>
          <p:cNvCxnSpPr>
            <a:cxnSpLocks/>
          </p:cNvCxnSpPr>
          <p:nvPr/>
        </p:nvCxnSpPr>
        <p:spPr>
          <a:xfrm>
            <a:off x="2971230" y="3079100"/>
            <a:ext cx="393424" cy="23057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6DA338D-017A-4572-BE54-6C83506BD176}"/>
              </a:ext>
            </a:extLst>
          </p:cNvPr>
          <p:cNvCxnSpPr>
            <a:cxnSpLocks/>
          </p:cNvCxnSpPr>
          <p:nvPr/>
        </p:nvCxnSpPr>
        <p:spPr>
          <a:xfrm flipH="1">
            <a:off x="1656644" y="3079100"/>
            <a:ext cx="455787" cy="220750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8C7207A-3EAC-4811-99A0-C57739861931}"/>
              </a:ext>
            </a:extLst>
          </p:cNvPr>
          <p:cNvGrpSpPr/>
          <p:nvPr/>
        </p:nvGrpSpPr>
        <p:grpSpPr>
          <a:xfrm>
            <a:off x="5343034" y="343396"/>
            <a:ext cx="4268325" cy="4943209"/>
            <a:chOff x="0" y="0"/>
            <a:chExt cx="4247540" cy="498495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E98A9F8-1393-4F5E-B109-FC922EF81E42}"/>
                </a:ext>
              </a:extLst>
            </p:cNvPr>
            <p:cNvSpPr/>
            <p:nvPr/>
          </p:nvSpPr>
          <p:spPr>
            <a:xfrm>
              <a:off x="1759978" y="0"/>
              <a:ext cx="727587" cy="7177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41FAAD1-4F3E-475D-A47E-76B2B87762DC}"/>
                </a:ext>
              </a:extLst>
            </p:cNvPr>
            <p:cNvCxnSpPr>
              <a:stCxn id="31" idx="4"/>
            </p:cNvCxnSpPr>
            <p:nvPr/>
          </p:nvCxnSpPr>
          <p:spPr>
            <a:xfrm flipH="1">
              <a:off x="2123771" y="717755"/>
              <a:ext cx="1" cy="1907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C3BA6A5-CB08-41DF-B0E5-6B0165831D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1037303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67C760C-DC92-451C-90C1-3BABA59E8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2620296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DBC7163-1B6C-4E5E-A20B-FD4342C36D45}"/>
                </a:ext>
              </a:extLst>
            </p:cNvPr>
            <p:cNvCxnSpPr/>
            <p:nvPr/>
          </p:nvCxnSpPr>
          <p:spPr>
            <a:xfrm>
              <a:off x="2576056" y="2625213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8CB471B-4037-42DD-9B4D-FF0FB945A0F7}"/>
                </a:ext>
              </a:extLst>
            </p:cNvPr>
            <p:cNvCxnSpPr>
              <a:cxnSpLocks/>
            </p:cNvCxnSpPr>
            <p:nvPr/>
          </p:nvCxnSpPr>
          <p:spPr>
            <a:xfrm>
              <a:off x="2979178" y="3706762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723757D-3206-470F-89F1-C7A1C9B1F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62" y="2625213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711B71E-0AB8-46B6-BDD0-64B69B684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9704" y="3706761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282BDD5-D7EA-4CCE-9AC4-E04AE5853DBC}"/>
                </a:ext>
              </a:extLst>
            </p:cNvPr>
            <p:cNvCxnSpPr>
              <a:cxnSpLocks/>
            </p:cNvCxnSpPr>
            <p:nvPr/>
          </p:nvCxnSpPr>
          <p:spPr>
            <a:xfrm>
              <a:off x="2576056" y="1039762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14EB1A7-FFE4-4104-9DA6-5418D8D2F6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644" y="1227804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288E6FC-D438-45A0-9279-76D2D4C1AEB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57863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9A9B939-BB2A-42E6-9655-6A5420B73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588" y="1045905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C49EC3B-82E4-4421-B29F-9F32E62B7935}"/>
                </a:ext>
              </a:extLst>
            </p:cNvPr>
            <p:cNvCxnSpPr/>
            <p:nvPr/>
          </p:nvCxnSpPr>
          <p:spPr>
            <a:xfrm flipH="1">
              <a:off x="1671484" y="1809136"/>
              <a:ext cx="452287" cy="811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B8084463-9EEF-48EC-BCB0-78D30BE9AFE3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66" y="1815280"/>
              <a:ext cx="452283" cy="79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701051B-3C12-4F70-9E11-A8525A32D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65" y="1020098"/>
              <a:ext cx="452287" cy="797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84465BE1-E28F-422E-8BEA-094CE4A7C9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1480" y="1046521"/>
              <a:ext cx="452281" cy="78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1A3960C-D617-4408-8A64-31482EE7FB70}"/>
              </a:ext>
            </a:extLst>
          </p:cNvPr>
          <p:cNvCxnSpPr>
            <a:cxnSpLocks/>
          </p:cNvCxnSpPr>
          <p:nvPr/>
        </p:nvCxnSpPr>
        <p:spPr>
          <a:xfrm flipH="1" flipV="1">
            <a:off x="5391446" y="1263135"/>
            <a:ext cx="1644354" cy="108877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2A7A14-71C4-4ECF-B6FF-30669622BF4C}"/>
              </a:ext>
            </a:extLst>
          </p:cNvPr>
          <p:cNvSpPr txBox="1"/>
          <p:nvPr/>
        </p:nvSpPr>
        <p:spPr>
          <a:xfrm>
            <a:off x="1167270" y="6204857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Part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 별로 구분하여 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Score 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9619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F121DB-F3CF-4C6E-A670-33B6893EF218}"/>
              </a:ext>
            </a:extLst>
          </p:cNvPr>
          <p:cNvCxnSpPr/>
          <p:nvPr/>
        </p:nvCxnSpPr>
        <p:spPr>
          <a:xfrm>
            <a:off x="802640" y="1158240"/>
            <a:ext cx="786384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6367E9-E5B6-4F5B-9379-8318287C48A4}"/>
              </a:ext>
            </a:extLst>
          </p:cNvPr>
          <p:cNvCxnSpPr/>
          <p:nvPr/>
        </p:nvCxnSpPr>
        <p:spPr>
          <a:xfrm>
            <a:off x="83312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D84D946-9F37-4EAC-927D-761C88A9BDF2}"/>
              </a:ext>
            </a:extLst>
          </p:cNvPr>
          <p:cNvCxnSpPr/>
          <p:nvPr/>
        </p:nvCxnSpPr>
        <p:spPr>
          <a:xfrm>
            <a:off x="430784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8C5CDD-61F2-486E-AB18-930A8747AD72}"/>
              </a:ext>
            </a:extLst>
          </p:cNvPr>
          <p:cNvCxnSpPr/>
          <p:nvPr/>
        </p:nvCxnSpPr>
        <p:spPr>
          <a:xfrm>
            <a:off x="816864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035E450-DCD3-437D-A711-8DDA369CEF0D}"/>
              </a:ext>
            </a:extLst>
          </p:cNvPr>
          <p:cNvSpPr/>
          <p:nvPr/>
        </p:nvSpPr>
        <p:spPr>
          <a:xfrm rot="16200000">
            <a:off x="2385060" y="-810262"/>
            <a:ext cx="370839" cy="3474719"/>
          </a:xfrm>
          <a:prstGeom prst="rightBracket">
            <a:avLst>
              <a:gd name="adj" fmla="val 3543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3460E-ECA7-417A-8047-C86C9EEF38B3}"/>
              </a:ext>
            </a:extLst>
          </p:cNvPr>
          <p:cNvSpPr txBox="1"/>
          <p:nvPr/>
        </p:nvSpPr>
        <p:spPr>
          <a:xfrm>
            <a:off x="2377440" y="37592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1s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BE67DA-5A6D-4357-AC3B-043867F28BB9}"/>
              </a:ext>
            </a:extLst>
          </p:cNvPr>
          <p:cNvCxnSpPr/>
          <p:nvPr/>
        </p:nvCxnSpPr>
        <p:spPr>
          <a:xfrm>
            <a:off x="123952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14EDF1-711D-48E4-8CC8-E8139F976629}"/>
              </a:ext>
            </a:extLst>
          </p:cNvPr>
          <p:cNvCxnSpPr/>
          <p:nvPr/>
        </p:nvCxnSpPr>
        <p:spPr>
          <a:xfrm>
            <a:off x="161544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D68916-2565-47DA-875F-340C78B03D35}"/>
              </a:ext>
            </a:extLst>
          </p:cNvPr>
          <p:cNvCxnSpPr/>
          <p:nvPr/>
        </p:nvCxnSpPr>
        <p:spPr>
          <a:xfrm>
            <a:off x="202184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EC346F-8E3A-4E8B-9104-2BDB1A9488EE}"/>
              </a:ext>
            </a:extLst>
          </p:cNvPr>
          <p:cNvCxnSpPr/>
          <p:nvPr/>
        </p:nvCxnSpPr>
        <p:spPr>
          <a:xfrm>
            <a:off x="237744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44D53A-EAFF-424C-9FEE-2115B44A250C}"/>
              </a:ext>
            </a:extLst>
          </p:cNvPr>
          <p:cNvCxnSpPr/>
          <p:nvPr/>
        </p:nvCxnSpPr>
        <p:spPr>
          <a:xfrm>
            <a:off x="275336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D8B4084-3924-4AC0-95CD-A5E8241D1DE8}"/>
              </a:ext>
            </a:extLst>
          </p:cNvPr>
          <p:cNvCxnSpPr/>
          <p:nvPr/>
        </p:nvCxnSpPr>
        <p:spPr>
          <a:xfrm>
            <a:off x="315976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0CCAD9-BDE5-4563-8179-B061C9F8F88F}"/>
              </a:ext>
            </a:extLst>
          </p:cNvPr>
          <p:cNvCxnSpPr/>
          <p:nvPr/>
        </p:nvCxnSpPr>
        <p:spPr>
          <a:xfrm>
            <a:off x="354584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6C642A2-B7D5-4E34-9A90-72AF6AE6C1DA}"/>
              </a:ext>
            </a:extLst>
          </p:cNvPr>
          <p:cNvCxnSpPr/>
          <p:nvPr/>
        </p:nvCxnSpPr>
        <p:spPr>
          <a:xfrm>
            <a:off x="3952240" y="1026160"/>
            <a:ext cx="0" cy="26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3DD662A-3532-4874-B30A-B9E7A3E50A19}"/>
              </a:ext>
            </a:extLst>
          </p:cNvPr>
          <p:cNvSpPr txBox="1"/>
          <p:nvPr/>
        </p:nvSpPr>
        <p:spPr>
          <a:xfrm>
            <a:off x="833120" y="1451692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00.json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0B2217-2C1E-4456-AB29-D16F0A72AFE2}"/>
              </a:ext>
            </a:extLst>
          </p:cNvPr>
          <p:cNvSpPr txBox="1"/>
          <p:nvPr/>
        </p:nvSpPr>
        <p:spPr>
          <a:xfrm>
            <a:off x="1401157" y="1451692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01.json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236B42-78B4-49B4-ABA5-5A2A0D82ACED}"/>
              </a:ext>
            </a:extLst>
          </p:cNvPr>
          <p:cNvSpPr txBox="1"/>
          <p:nvPr/>
        </p:nvSpPr>
        <p:spPr>
          <a:xfrm>
            <a:off x="4063077" y="1451692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19.json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195256-E45D-4F8C-B42E-1CB4373160FB}"/>
              </a:ext>
            </a:extLst>
          </p:cNvPr>
          <p:cNvSpPr txBox="1"/>
          <p:nvPr/>
        </p:nvSpPr>
        <p:spPr>
          <a:xfrm>
            <a:off x="2377440" y="1451692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10.json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7BAA7-BCE4-403B-9974-9ADFFA458B3E}"/>
              </a:ext>
            </a:extLst>
          </p:cNvPr>
          <p:cNvSpPr txBox="1"/>
          <p:nvPr/>
        </p:nvSpPr>
        <p:spPr>
          <a:xfrm>
            <a:off x="2561946" y="3429000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10.json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3B3EBA-668E-4786-A3AD-12D7514FD2C5}"/>
              </a:ext>
            </a:extLst>
          </p:cNvPr>
          <p:cNvSpPr txBox="1"/>
          <p:nvPr/>
        </p:nvSpPr>
        <p:spPr>
          <a:xfrm>
            <a:off x="833120" y="4784172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00.json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712188-8E93-4E8C-9926-A94643D40946}"/>
              </a:ext>
            </a:extLst>
          </p:cNvPr>
          <p:cNvSpPr txBox="1"/>
          <p:nvPr/>
        </p:nvSpPr>
        <p:spPr>
          <a:xfrm>
            <a:off x="1401157" y="4784172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01.json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A458F2-1747-46CF-8F6A-0AE1745FC42D}"/>
              </a:ext>
            </a:extLst>
          </p:cNvPr>
          <p:cNvSpPr txBox="1"/>
          <p:nvPr/>
        </p:nvSpPr>
        <p:spPr>
          <a:xfrm>
            <a:off x="4063077" y="4784172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19.json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75001-04B6-4550-84E1-16EC6B9E0B02}"/>
              </a:ext>
            </a:extLst>
          </p:cNvPr>
          <p:cNvSpPr txBox="1"/>
          <p:nvPr/>
        </p:nvSpPr>
        <p:spPr>
          <a:xfrm>
            <a:off x="2561946" y="4784172"/>
            <a:ext cx="6206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10.json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EA9F95E-682A-4BB2-AA30-22494BB1E480}"/>
              </a:ext>
            </a:extLst>
          </p:cNvPr>
          <p:cNvSpPr/>
          <p:nvPr/>
        </p:nvSpPr>
        <p:spPr>
          <a:xfrm>
            <a:off x="1067723" y="3879067"/>
            <a:ext cx="3860800" cy="865653"/>
          </a:xfrm>
          <a:custGeom>
            <a:avLst/>
            <a:gdLst>
              <a:gd name="connsiteX0" fmla="*/ 0 w 3860800"/>
              <a:gd name="connsiteY0" fmla="*/ 672613 h 865653"/>
              <a:gd name="connsiteX1" fmla="*/ 1960880 w 3860800"/>
              <a:gd name="connsiteY1" fmla="*/ 2053 h 865653"/>
              <a:gd name="connsiteX2" fmla="*/ 3860800 w 3860800"/>
              <a:gd name="connsiteY2" fmla="*/ 865653 h 86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865653">
                <a:moveTo>
                  <a:pt x="0" y="672613"/>
                </a:moveTo>
                <a:cubicBezTo>
                  <a:pt x="658706" y="321246"/>
                  <a:pt x="1317413" y="-30120"/>
                  <a:pt x="1960880" y="2053"/>
                </a:cubicBezTo>
                <a:cubicBezTo>
                  <a:pt x="2604347" y="34226"/>
                  <a:pt x="3578013" y="721720"/>
                  <a:pt x="3860800" y="8656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D287424-719C-4B06-BC0B-2E62BB7DA368}"/>
              </a:ext>
            </a:extLst>
          </p:cNvPr>
          <p:cNvSpPr/>
          <p:nvPr/>
        </p:nvSpPr>
        <p:spPr>
          <a:xfrm>
            <a:off x="0" y="3879067"/>
            <a:ext cx="3860800" cy="865653"/>
          </a:xfrm>
          <a:custGeom>
            <a:avLst/>
            <a:gdLst>
              <a:gd name="connsiteX0" fmla="*/ 0 w 3860800"/>
              <a:gd name="connsiteY0" fmla="*/ 672613 h 865653"/>
              <a:gd name="connsiteX1" fmla="*/ 1960880 w 3860800"/>
              <a:gd name="connsiteY1" fmla="*/ 2053 h 865653"/>
              <a:gd name="connsiteX2" fmla="*/ 3860800 w 3860800"/>
              <a:gd name="connsiteY2" fmla="*/ 865653 h 86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865653">
                <a:moveTo>
                  <a:pt x="0" y="672613"/>
                </a:moveTo>
                <a:cubicBezTo>
                  <a:pt x="658706" y="321246"/>
                  <a:pt x="1317413" y="-30120"/>
                  <a:pt x="1960880" y="2053"/>
                </a:cubicBezTo>
                <a:cubicBezTo>
                  <a:pt x="2604347" y="34226"/>
                  <a:pt x="3578013" y="721720"/>
                  <a:pt x="3860800" y="8656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738C7D2-4C78-47C1-AE16-7F5072B8B56D}"/>
              </a:ext>
            </a:extLst>
          </p:cNvPr>
          <p:cNvSpPr/>
          <p:nvPr/>
        </p:nvSpPr>
        <p:spPr>
          <a:xfrm>
            <a:off x="2443480" y="3879067"/>
            <a:ext cx="3860800" cy="865653"/>
          </a:xfrm>
          <a:custGeom>
            <a:avLst/>
            <a:gdLst>
              <a:gd name="connsiteX0" fmla="*/ 0 w 3860800"/>
              <a:gd name="connsiteY0" fmla="*/ 672613 h 865653"/>
              <a:gd name="connsiteX1" fmla="*/ 1960880 w 3860800"/>
              <a:gd name="connsiteY1" fmla="*/ 2053 h 865653"/>
              <a:gd name="connsiteX2" fmla="*/ 3860800 w 3860800"/>
              <a:gd name="connsiteY2" fmla="*/ 865653 h 86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0800" h="865653">
                <a:moveTo>
                  <a:pt x="0" y="672613"/>
                </a:moveTo>
                <a:cubicBezTo>
                  <a:pt x="658706" y="321246"/>
                  <a:pt x="1317413" y="-30120"/>
                  <a:pt x="1960880" y="2053"/>
                </a:cubicBezTo>
                <a:cubicBezTo>
                  <a:pt x="2604347" y="34226"/>
                  <a:pt x="3578013" y="721720"/>
                  <a:pt x="3860800" y="8656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979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960778-E775-49CA-A781-A9157822EF3D}"/>
              </a:ext>
            </a:extLst>
          </p:cNvPr>
          <p:cNvSpPr/>
          <p:nvPr/>
        </p:nvSpPr>
        <p:spPr>
          <a:xfrm>
            <a:off x="172720" y="100928"/>
            <a:ext cx="4328160" cy="332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0BE653-9D99-4888-9A4A-7A4C9080DF56}"/>
              </a:ext>
            </a:extLst>
          </p:cNvPr>
          <p:cNvGrpSpPr/>
          <p:nvPr/>
        </p:nvGrpSpPr>
        <p:grpSpPr>
          <a:xfrm>
            <a:off x="1670362" y="800440"/>
            <a:ext cx="1048395" cy="1510960"/>
            <a:chOff x="0" y="0"/>
            <a:chExt cx="4247540" cy="4984956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27B6F7C-DC51-4659-B9A0-AB2D68F3F115}"/>
                </a:ext>
              </a:extLst>
            </p:cNvPr>
            <p:cNvSpPr/>
            <p:nvPr/>
          </p:nvSpPr>
          <p:spPr>
            <a:xfrm>
              <a:off x="1759978" y="0"/>
              <a:ext cx="727587" cy="7177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722C62E-9C7C-4FAE-932F-916C5E779F15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2123771" y="717755"/>
              <a:ext cx="1" cy="1907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FB99B47-8029-4085-81E6-7D415827A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1037303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90E12C0-F838-4415-954E-1A13CA192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2620296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57CC61F-CEA1-4DA0-891F-3B2B69554DE1}"/>
                </a:ext>
              </a:extLst>
            </p:cNvPr>
            <p:cNvCxnSpPr/>
            <p:nvPr/>
          </p:nvCxnSpPr>
          <p:spPr>
            <a:xfrm>
              <a:off x="2576056" y="2625213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04DECD5-12FD-4A39-AA48-52CA31E6B5BC}"/>
                </a:ext>
              </a:extLst>
            </p:cNvPr>
            <p:cNvCxnSpPr>
              <a:cxnSpLocks/>
            </p:cNvCxnSpPr>
            <p:nvPr/>
          </p:nvCxnSpPr>
          <p:spPr>
            <a:xfrm>
              <a:off x="2979178" y="3706762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57755D4-0E1D-4043-8FE4-F10A3B5FB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62" y="2625213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2E9C36C-6F3C-4BAE-8F97-5AFC23592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9704" y="3706761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40F9328-8696-422F-847D-5DF4D3DE1D08}"/>
                </a:ext>
              </a:extLst>
            </p:cNvPr>
            <p:cNvCxnSpPr>
              <a:cxnSpLocks/>
            </p:cNvCxnSpPr>
            <p:nvPr/>
          </p:nvCxnSpPr>
          <p:spPr>
            <a:xfrm>
              <a:off x="2576056" y="1039762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5BA89F4-9E0A-458F-8DEC-EFCC949E5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644" y="1227804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487A164-39B4-4950-AE86-C9AB94FAD82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57863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6D35F30-07B0-4C70-8093-9A405380C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588" y="1045905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4467611-9262-413F-9BF8-7822967C2BA1}"/>
                </a:ext>
              </a:extLst>
            </p:cNvPr>
            <p:cNvCxnSpPr/>
            <p:nvPr/>
          </p:nvCxnSpPr>
          <p:spPr>
            <a:xfrm flipH="1">
              <a:off x="1671484" y="1809136"/>
              <a:ext cx="452287" cy="811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B874316-4A45-4407-B7D4-D41DD58079A6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66" y="1815280"/>
              <a:ext cx="452283" cy="79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86B82F0-4896-4011-B717-FC810217E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65" y="1020098"/>
              <a:ext cx="452287" cy="797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AF6EAD8-2D73-4DFF-945F-6E34FD28AB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1480" y="1046521"/>
              <a:ext cx="452281" cy="78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22FCB0-8C9C-4D26-B6FE-B07D37A98D2F}"/>
              </a:ext>
            </a:extLst>
          </p:cNvPr>
          <p:cNvSpPr/>
          <p:nvPr/>
        </p:nvSpPr>
        <p:spPr>
          <a:xfrm>
            <a:off x="5283200" y="100928"/>
            <a:ext cx="4328160" cy="332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C6D39BC-4C7C-42E5-AACD-88019CB5143C}"/>
              </a:ext>
            </a:extLst>
          </p:cNvPr>
          <p:cNvGrpSpPr/>
          <p:nvPr/>
        </p:nvGrpSpPr>
        <p:grpSpPr>
          <a:xfrm>
            <a:off x="6484141" y="595644"/>
            <a:ext cx="1926278" cy="2328840"/>
            <a:chOff x="0" y="0"/>
            <a:chExt cx="4247540" cy="498495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C3369E1-70D1-4F91-8403-F948ECC15464}"/>
                </a:ext>
              </a:extLst>
            </p:cNvPr>
            <p:cNvSpPr/>
            <p:nvPr/>
          </p:nvSpPr>
          <p:spPr>
            <a:xfrm>
              <a:off x="1759978" y="0"/>
              <a:ext cx="727587" cy="7177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A52143C-9C87-4E82-90A0-3DFC0619CD16}"/>
                </a:ext>
              </a:extLst>
            </p:cNvPr>
            <p:cNvCxnSpPr>
              <a:stCxn id="22" idx="4"/>
            </p:cNvCxnSpPr>
            <p:nvPr/>
          </p:nvCxnSpPr>
          <p:spPr>
            <a:xfrm flipH="1">
              <a:off x="2123771" y="717755"/>
              <a:ext cx="1" cy="1907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2927012-DC87-4C7D-9EE4-80E0910B8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1037303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52B43A4-97C0-49D3-BDFE-DD119656C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1486" y="2620296"/>
              <a:ext cx="90457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2E02B58-922D-4724-B550-22480BA70555}"/>
                </a:ext>
              </a:extLst>
            </p:cNvPr>
            <p:cNvCxnSpPr/>
            <p:nvPr/>
          </p:nvCxnSpPr>
          <p:spPr>
            <a:xfrm>
              <a:off x="2576056" y="2625213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4846264-D122-4A29-AC83-E383222BC0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9178" y="3706762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4F0CA73-9919-4236-9D86-BF5BCCEEFB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8362" y="2625213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6A8AA06-1A81-4019-ACA8-76360B2F08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9704" y="3706761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295FC05-C75E-449C-96CB-5EEA6AAE0FBB}"/>
                </a:ext>
              </a:extLst>
            </p:cNvPr>
            <p:cNvCxnSpPr>
              <a:cxnSpLocks/>
            </p:cNvCxnSpPr>
            <p:nvPr/>
          </p:nvCxnSpPr>
          <p:spPr>
            <a:xfrm>
              <a:off x="2576056" y="1039762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2F2653E-1F7C-4470-B9E1-EF862782D3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3644" y="1227804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D0629F-3FBA-43E7-BF24-155CB9A7765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57863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A9D7896-5E74-408B-99F2-C215929984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588" y="1045905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4268B1B-FD8F-4428-A323-331DBFCFA33E}"/>
                </a:ext>
              </a:extLst>
            </p:cNvPr>
            <p:cNvCxnSpPr/>
            <p:nvPr/>
          </p:nvCxnSpPr>
          <p:spPr>
            <a:xfrm flipH="1">
              <a:off x="1671484" y="1809136"/>
              <a:ext cx="452287" cy="811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3933724-F2C3-4E74-A5FE-C2DBF265E8C9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66" y="1815280"/>
              <a:ext cx="452283" cy="79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94D4A14-05A9-4848-A227-9E83887F2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65" y="1020098"/>
              <a:ext cx="452287" cy="797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0EBE9AB-53E4-4665-BE48-733536380B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1480" y="1046521"/>
              <a:ext cx="452281" cy="7878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534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5D158C-B60B-41DE-9C95-F762A5BD6B5C}"/>
              </a:ext>
            </a:extLst>
          </p:cNvPr>
          <p:cNvGrpSpPr/>
          <p:nvPr/>
        </p:nvGrpSpPr>
        <p:grpSpPr>
          <a:xfrm>
            <a:off x="806044" y="461113"/>
            <a:ext cx="2357034" cy="2851254"/>
            <a:chOff x="274199" y="143872"/>
            <a:chExt cx="4247540" cy="498495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D038B953-99A8-4D01-8E9F-6989DED448E4}"/>
                </a:ext>
              </a:extLst>
            </p:cNvPr>
            <p:cNvSpPr/>
            <p:nvPr/>
          </p:nvSpPr>
          <p:spPr>
            <a:xfrm>
              <a:off x="2034177" y="143872"/>
              <a:ext cx="727587" cy="7177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B106A23-5078-4DDF-B0C3-E6CDA3B2FD76}"/>
                </a:ext>
              </a:extLst>
            </p:cNvPr>
            <p:cNvCxnSpPr/>
            <p:nvPr/>
          </p:nvCxnSpPr>
          <p:spPr>
            <a:xfrm>
              <a:off x="2850255" y="2769085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FE0CE9C-AC1E-4933-B421-448F80DBDB50}"/>
                </a:ext>
              </a:extLst>
            </p:cNvPr>
            <p:cNvCxnSpPr>
              <a:cxnSpLocks/>
            </p:cNvCxnSpPr>
            <p:nvPr/>
          </p:nvCxnSpPr>
          <p:spPr>
            <a:xfrm>
              <a:off x="3253377" y="3850634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6B0586D-FA89-4EF6-84F6-D7D3A8ACE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2561" y="2769085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2EDDBB8-76F7-4264-8438-D00F992DB7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3903" y="3850633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BB328FF-5A3E-4ABA-9BD1-E79670C43CEB}"/>
                </a:ext>
              </a:extLst>
            </p:cNvPr>
            <p:cNvCxnSpPr>
              <a:cxnSpLocks/>
            </p:cNvCxnSpPr>
            <p:nvPr/>
          </p:nvCxnSpPr>
          <p:spPr>
            <a:xfrm>
              <a:off x="2850255" y="1183634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40F7924-2C91-438F-96EC-D38868166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843" y="1371676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080C3C2C-6169-4886-B1E3-D3A3F02DA7CD}"/>
                </a:ext>
              </a:extLst>
            </p:cNvPr>
            <p:cNvCxnSpPr>
              <a:cxnSpLocks/>
            </p:cNvCxnSpPr>
            <p:nvPr/>
          </p:nvCxnSpPr>
          <p:spPr>
            <a:xfrm>
              <a:off x="274199" y="1001735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03778D-0146-4F63-9684-DC96CC94A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787" y="1189777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0849995-7930-4B5D-BAB3-50D3FC2048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676" y="1163970"/>
              <a:ext cx="904574" cy="1605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B874F0A-F399-49F9-B906-2FCF7B3BE6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680" y="1190394"/>
              <a:ext cx="904571" cy="1578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D0387BB-54F0-4407-82A8-11663E4FA2E4}"/>
              </a:ext>
            </a:extLst>
          </p:cNvPr>
          <p:cNvGrpSpPr/>
          <p:nvPr/>
        </p:nvGrpSpPr>
        <p:grpSpPr>
          <a:xfrm>
            <a:off x="4153952" y="303496"/>
            <a:ext cx="2844007" cy="3008871"/>
            <a:chOff x="4153952" y="303496"/>
            <a:chExt cx="2844007" cy="300887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BBA225C-B069-4C3A-A4F0-6B146044C0FF}"/>
                </a:ext>
              </a:extLst>
            </p:cNvPr>
            <p:cNvGrpSpPr/>
            <p:nvPr/>
          </p:nvGrpSpPr>
          <p:grpSpPr>
            <a:xfrm>
              <a:off x="4640925" y="461113"/>
              <a:ext cx="2357034" cy="2851254"/>
              <a:chOff x="274199" y="143872"/>
              <a:chExt cx="4247540" cy="4984956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096949D-3CA4-4D97-9110-1B69C92B9E4A}"/>
                  </a:ext>
                </a:extLst>
              </p:cNvPr>
              <p:cNvSpPr/>
              <p:nvPr/>
            </p:nvSpPr>
            <p:spPr>
              <a:xfrm>
                <a:off x="2034177" y="143872"/>
                <a:ext cx="727587" cy="7177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4E0F215-229F-4802-8CD8-D32E543CEC4C}"/>
                  </a:ext>
                </a:extLst>
              </p:cNvPr>
              <p:cNvCxnSpPr/>
              <p:nvPr/>
            </p:nvCxnSpPr>
            <p:spPr>
              <a:xfrm>
                <a:off x="2850255" y="2769085"/>
                <a:ext cx="403122" cy="1081549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82A2335-AE64-4D07-BC18-95CC4D829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377" y="3850634"/>
                <a:ext cx="0" cy="1278194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C4648931-952C-4705-9E13-3A5D7FB265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2561" y="2769085"/>
                <a:ext cx="403124" cy="1081549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F7E651F1-9954-4615-9ADF-B3EBD103C5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63903" y="3850633"/>
                <a:ext cx="78658" cy="1179871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F067A62-F3B1-47F8-A8DE-33C0FD6BB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0255" y="1183634"/>
                <a:ext cx="727587" cy="58256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9430C39-5C8E-4E45-A41E-F1C7772160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843" y="1371676"/>
                <a:ext cx="943896" cy="396978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21E757C-6B4C-436F-A1FF-4B69E65C11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199" y="1001735"/>
                <a:ext cx="727587" cy="58256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5138E7EC-A80C-4730-8B37-830E05632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787" y="1189777"/>
                <a:ext cx="943896" cy="39697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A798125E-2CA0-4018-91BB-8C05BAD289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5676" y="1163970"/>
                <a:ext cx="904574" cy="16051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E1C106B7-65B4-4E09-B240-7A808A4FA2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45680" y="1190394"/>
                <a:ext cx="904571" cy="1578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578E9C3-BD11-4AA4-BB4F-023FB456C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97" y="1766195"/>
                <a:ext cx="852183" cy="21231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662913B-203B-4128-ACF2-F50AF076FF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8084" y="1197153"/>
                <a:ext cx="779981" cy="78135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5070196A-1223-4441-B8B8-64C2030C8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6367" y="1055827"/>
              <a:ext cx="50887" cy="33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2D186A3-C6CE-459B-BCA6-DCF717C15B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0118" y="1284995"/>
              <a:ext cx="112826" cy="227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81730B09-47C7-42DE-9F24-C4EF8B0E5B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3952" y="303496"/>
              <a:ext cx="50887" cy="33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09DC3A6-F99F-4FC3-8D18-C3D4158192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703" y="374223"/>
              <a:ext cx="112826" cy="227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더하기 기호 45">
              <a:extLst>
                <a:ext uri="{FF2B5EF4-FFF2-40B4-BE49-F238E27FC236}">
                  <a16:creationId xmlns:a16="http://schemas.microsoft.com/office/drawing/2014/main" id="{ED71F0F6-679F-4524-B923-C2193D900FCA}"/>
                </a:ext>
              </a:extLst>
            </p:cNvPr>
            <p:cNvSpPr/>
            <p:nvPr/>
          </p:nvSpPr>
          <p:spPr>
            <a:xfrm>
              <a:off x="4321041" y="423788"/>
              <a:ext cx="171349" cy="177935"/>
            </a:xfrm>
            <a:prstGeom prst="mathPlus">
              <a:avLst>
                <a:gd name="adj1" fmla="val 716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같음 기호 47">
              <a:extLst>
                <a:ext uri="{FF2B5EF4-FFF2-40B4-BE49-F238E27FC236}">
                  <a16:creationId xmlns:a16="http://schemas.microsoft.com/office/drawing/2014/main" id="{E4639B8E-BD22-4D02-B7B8-F3044B79BCC8}"/>
                </a:ext>
              </a:extLst>
            </p:cNvPr>
            <p:cNvSpPr/>
            <p:nvPr/>
          </p:nvSpPr>
          <p:spPr>
            <a:xfrm>
              <a:off x="4747088" y="346150"/>
              <a:ext cx="203363" cy="333209"/>
            </a:xfrm>
            <a:prstGeom prst="mathEqual">
              <a:avLst>
                <a:gd name="adj1" fmla="val 3884"/>
                <a:gd name="adj2" fmla="val 1176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65388829-8902-418D-8856-6D211EC678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11839" y="915802"/>
              <a:ext cx="133379" cy="533955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4F76595B-0DF6-467E-B3F2-134BBCC15C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9227" y="303496"/>
              <a:ext cx="107433" cy="430085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8977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>
            <a:extLst>
              <a:ext uri="{FF2B5EF4-FFF2-40B4-BE49-F238E27FC236}">
                <a16:creationId xmlns:a16="http://schemas.microsoft.com/office/drawing/2014/main" id="{34A180A1-C2E1-4E5C-9D65-A6A55B5930D4}"/>
              </a:ext>
            </a:extLst>
          </p:cNvPr>
          <p:cNvSpPr txBox="1"/>
          <p:nvPr/>
        </p:nvSpPr>
        <p:spPr>
          <a:xfrm>
            <a:off x="909873" y="23793"/>
            <a:ext cx="863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이전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Frame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C395130-CC2F-414B-AB6E-CFCB2CC6C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36170"/>
            <a:ext cx="5331601" cy="32047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3090E8-6156-46C1-BA84-1C9BB71D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5" y="3584638"/>
            <a:ext cx="5338419" cy="3228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471963-00A9-400A-8210-F9268590A22E}"/>
              </a:ext>
            </a:extLst>
          </p:cNvPr>
          <p:cNvSpPr txBox="1"/>
          <p:nvPr/>
        </p:nvSpPr>
        <p:spPr>
          <a:xfrm>
            <a:off x="54931" y="3429000"/>
            <a:ext cx="140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Parts vector L2 norm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95F49-C3A4-4FA7-B682-9BCA8CACCE80}"/>
              </a:ext>
            </a:extLst>
          </p:cNvPr>
          <p:cNvSpPr txBox="1"/>
          <p:nvPr/>
        </p:nvSpPr>
        <p:spPr>
          <a:xfrm>
            <a:off x="5845010" y="3429000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Diff vector L2 norm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E9259F8-56F6-477B-A6A5-30647B48778E}"/>
              </a:ext>
            </a:extLst>
          </p:cNvPr>
          <p:cNvGrpSpPr/>
          <p:nvPr/>
        </p:nvGrpSpPr>
        <p:grpSpPr>
          <a:xfrm>
            <a:off x="254000" y="626230"/>
            <a:ext cx="1387487" cy="1808687"/>
            <a:chOff x="325806" y="143872"/>
            <a:chExt cx="4195933" cy="4984956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3F05187-E255-4842-8856-94208CE530F3}"/>
                </a:ext>
              </a:extLst>
            </p:cNvPr>
            <p:cNvSpPr/>
            <p:nvPr/>
          </p:nvSpPr>
          <p:spPr>
            <a:xfrm>
              <a:off x="2034177" y="143872"/>
              <a:ext cx="727587" cy="7177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35E369-C54A-4996-AD20-2652E5B86E41}"/>
                </a:ext>
              </a:extLst>
            </p:cNvPr>
            <p:cNvCxnSpPr/>
            <p:nvPr/>
          </p:nvCxnSpPr>
          <p:spPr>
            <a:xfrm>
              <a:off x="2850255" y="2769085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0F4219F-6317-44B5-A831-B49482615E05}"/>
                </a:ext>
              </a:extLst>
            </p:cNvPr>
            <p:cNvCxnSpPr>
              <a:cxnSpLocks/>
            </p:cNvCxnSpPr>
            <p:nvPr/>
          </p:nvCxnSpPr>
          <p:spPr>
            <a:xfrm>
              <a:off x="3253377" y="3850634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4929991-12F6-4813-874E-080FD8F5E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2561" y="2769085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4B7D395-B55F-453E-82E2-F6D01B68D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3903" y="3850633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EDE7876B-FEF5-49BE-A548-6F0B5D2571A1}"/>
                </a:ext>
              </a:extLst>
            </p:cNvPr>
            <p:cNvCxnSpPr>
              <a:cxnSpLocks/>
            </p:cNvCxnSpPr>
            <p:nvPr/>
          </p:nvCxnSpPr>
          <p:spPr>
            <a:xfrm>
              <a:off x="2850255" y="1183634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47D7CFC-30E1-4112-9508-EA34078C0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843" y="1371676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309CF6E-9592-40A2-9516-0CD67279B1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6" y="1135000"/>
              <a:ext cx="675980" cy="449297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91E16DB-5DCA-40B8-BD68-8EB1F9730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787" y="1189777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6A892D7-3E87-494B-99DB-C6F1DAF14C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676" y="1163970"/>
              <a:ext cx="904574" cy="1605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6F980AD-A8ED-4437-A503-6D9FA40439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680" y="1190394"/>
              <a:ext cx="904571" cy="1578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B74E440-3095-487C-B673-00D836E42E79}"/>
              </a:ext>
            </a:extLst>
          </p:cNvPr>
          <p:cNvSpPr txBox="1"/>
          <p:nvPr/>
        </p:nvSpPr>
        <p:spPr>
          <a:xfrm>
            <a:off x="236932" y="2443168"/>
            <a:ext cx="140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Parts vector L2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norm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B11C981-DA7F-427B-BB09-ED4ECC19102C}"/>
              </a:ext>
            </a:extLst>
          </p:cNvPr>
          <p:cNvGrpSpPr/>
          <p:nvPr/>
        </p:nvGrpSpPr>
        <p:grpSpPr>
          <a:xfrm>
            <a:off x="1739172" y="528019"/>
            <a:ext cx="1934737" cy="1902708"/>
            <a:chOff x="4153952" y="303496"/>
            <a:chExt cx="2844007" cy="30088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BC67CA0-0FF4-419D-97FC-9B8E79078B91}"/>
                </a:ext>
              </a:extLst>
            </p:cNvPr>
            <p:cNvGrpSpPr/>
            <p:nvPr/>
          </p:nvGrpSpPr>
          <p:grpSpPr>
            <a:xfrm>
              <a:off x="4640925" y="461113"/>
              <a:ext cx="2357034" cy="2851254"/>
              <a:chOff x="274199" y="143872"/>
              <a:chExt cx="4247540" cy="4984956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6DE25453-E509-4F79-8D3B-CB3ADB16E177}"/>
                  </a:ext>
                </a:extLst>
              </p:cNvPr>
              <p:cNvSpPr/>
              <p:nvPr/>
            </p:nvSpPr>
            <p:spPr>
              <a:xfrm>
                <a:off x="2034177" y="143872"/>
                <a:ext cx="727587" cy="7177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9DD5526-C168-40A8-9C1C-0D48A8A798FE}"/>
                  </a:ext>
                </a:extLst>
              </p:cNvPr>
              <p:cNvCxnSpPr/>
              <p:nvPr/>
            </p:nvCxnSpPr>
            <p:spPr>
              <a:xfrm>
                <a:off x="2850255" y="2769085"/>
                <a:ext cx="403122" cy="1081549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7494C7AB-F359-4E4F-B23F-8923C11F15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377" y="3850634"/>
                <a:ext cx="0" cy="1278194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24E0254C-3A75-4AC4-95E8-8CDBB46CCD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2561" y="2769085"/>
                <a:ext cx="403124" cy="1081549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E2937A81-1B6E-4211-B393-0A1C5F8F37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63903" y="3850633"/>
                <a:ext cx="78658" cy="1179871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11308E3-67E7-4769-AA67-F521C135C0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0255" y="1183634"/>
                <a:ext cx="727587" cy="58256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E638DC2F-FC5A-419D-B448-3C1F98A3A8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843" y="1371676"/>
                <a:ext cx="943896" cy="396978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B20DB58-BE80-46D3-8549-AFF946044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199" y="1001735"/>
                <a:ext cx="727587" cy="58256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1F1608FA-E89B-4391-97D4-73FFE5CCC5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787" y="1189777"/>
                <a:ext cx="943896" cy="39697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6A088356-3263-4556-AF43-70F99FEB1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5676" y="1163970"/>
                <a:ext cx="904574" cy="16051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161EF804-C9EE-418B-AA85-E977D6B7A0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45680" y="1190394"/>
                <a:ext cx="904571" cy="1578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7AB4973F-9E5A-4B78-99B9-9D0AB836AC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97" y="1766195"/>
                <a:ext cx="852183" cy="21231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BD97D408-97E3-4969-9323-0708FC220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8084" y="1197153"/>
                <a:ext cx="779981" cy="78135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4D2A0989-E92F-4252-B267-E8D715C173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6367" y="1055827"/>
              <a:ext cx="50887" cy="33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8FF74AAF-5341-419A-A7D8-3D322FEB4F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0118" y="1284995"/>
              <a:ext cx="112826" cy="227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5FCD04B-935A-4508-9D6D-E4F4CBFCD3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3952" y="303496"/>
              <a:ext cx="50887" cy="33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CB0F185-845B-4F2C-A0D5-76E21A94B7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703" y="374223"/>
              <a:ext cx="112826" cy="227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더하기 기호 34">
              <a:extLst>
                <a:ext uri="{FF2B5EF4-FFF2-40B4-BE49-F238E27FC236}">
                  <a16:creationId xmlns:a16="http://schemas.microsoft.com/office/drawing/2014/main" id="{A237F286-670D-463E-832E-35C4F9219D7C}"/>
                </a:ext>
              </a:extLst>
            </p:cNvPr>
            <p:cNvSpPr/>
            <p:nvPr/>
          </p:nvSpPr>
          <p:spPr>
            <a:xfrm>
              <a:off x="4321041" y="423788"/>
              <a:ext cx="171349" cy="177935"/>
            </a:xfrm>
            <a:prstGeom prst="mathPlus">
              <a:avLst>
                <a:gd name="adj1" fmla="val 716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같음 기호 35">
              <a:extLst>
                <a:ext uri="{FF2B5EF4-FFF2-40B4-BE49-F238E27FC236}">
                  <a16:creationId xmlns:a16="http://schemas.microsoft.com/office/drawing/2014/main" id="{1A4B45D5-FE9B-400B-9E71-A71600ED0EDA}"/>
                </a:ext>
              </a:extLst>
            </p:cNvPr>
            <p:cNvSpPr/>
            <p:nvPr/>
          </p:nvSpPr>
          <p:spPr>
            <a:xfrm>
              <a:off x="4747088" y="346150"/>
              <a:ext cx="203363" cy="333209"/>
            </a:xfrm>
            <a:prstGeom prst="mathEqual">
              <a:avLst>
                <a:gd name="adj1" fmla="val 3884"/>
                <a:gd name="adj2" fmla="val 1176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34FCD64-1E8C-4FE1-9218-1843037E80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11839" y="915802"/>
              <a:ext cx="133379" cy="533955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F74BFE7-9A34-4A09-9EFB-AAD1F09216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9227" y="303496"/>
              <a:ext cx="107433" cy="430085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5501FC9-D52E-4611-A043-C851CC78B016}"/>
              </a:ext>
            </a:extLst>
          </p:cNvPr>
          <p:cNvSpPr txBox="1"/>
          <p:nvPr/>
        </p:nvSpPr>
        <p:spPr>
          <a:xfrm>
            <a:off x="2186723" y="2444723"/>
            <a:ext cx="13292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Diff vector L2 norm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19162A98-80EF-4511-BED6-F9C5B751D3EF}"/>
              </a:ext>
            </a:extLst>
          </p:cNvPr>
          <p:cNvCxnSpPr>
            <a:cxnSpLocks/>
          </p:cNvCxnSpPr>
          <p:nvPr/>
        </p:nvCxnSpPr>
        <p:spPr>
          <a:xfrm>
            <a:off x="1719806" y="3429000"/>
            <a:ext cx="0" cy="326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023FD90-1AAA-4D41-809E-2C5152786B6C}"/>
              </a:ext>
            </a:extLst>
          </p:cNvPr>
          <p:cNvCxnSpPr>
            <a:cxnSpLocks/>
          </p:cNvCxnSpPr>
          <p:nvPr/>
        </p:nvCxnSpPr>
        <p:spPr>
          <a:xfrm>
            <a:off x="4351038" y="3429000"/>
            <a:ext cx="0" cy="2363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DFB59B3-62DD-4F3C-A4CF-C3EA51777968}"/>
              </a:ext>
            </a:extLst>
          </p:cNvPr>
          <p:cNvSpPr txBox="1"/>
          <p:nvPr/>
        </p:nvSpPr>
        <p:spPr>
          <a:xfrm>
            <a:off x="1508926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315CEE-BE91-4E27-AB8A-5294DBCBC548}"/>
              </a:ext>
            </a:extLst>
          </p:cNvPr>
          <p:cNvSpPr txBox="1"/>
          <p:nvPr/>
        </p:nvSpPr>
        <p:spPr>
          <a:xfrm>
            <a:off x="4138480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8C4A391-E17E-448C-AB84-632C53A9170C}"/>
              </a:ext>
            </a:extLst>
          </p:cNvPr>
          <p:cNvCxnSpPr>
            <a:cxnSpLocks/>
          </p:cNvCxnSpPr>
          <p:nvPr/>
        </p:nvCxnSpPr>
        <p:spPr>
          <a:xfrm>
            <a:off x="7567970" y="3429000"/>
            <a:ext cx="0" cy="326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4A68049-C147-422A-BB31-1281B8CE54CF}"/>
              </a:ext>
            </a:extLst>
          </p:cNvPr>
          <p:cNvSpPr txBox="1"/>
          <p:nvPr/>
        </p:nvSpPr>
        <p:spPr>
          <a:xfrm>
            <a:off x="7355412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3919D62-54C8-433A-BDA2-4E2384DDF904}"/>
              </a:ext>
            </a:extLst>
          </p:cNvPr>
          <p:cNvCxnSpPr>
            <a:cxnSpLocks/>
          </p:cNvCxnSpPr>
          <p:nvPr/>
        </p:nvCxnSpPr>
        <p:spPr>
          <a:xfrm>
            <a:off x="10197798" y="3429000"/>
            <a:ext cx="0" cy="2430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11008A6-F23A-4106-83F5-14479783126F}"/>
              </a:ext>
            </a:extLst>
          </p:cNvPr>
          <p:cNvSpPr txBox="1"/>
          <p:nvPr/>
        </p:nvSpPr>
        <p:spPr>
          <a:xfrm>
            <a:off x="9985240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FBBA01-72D9-491C-B243-79BA6AF6A1C1}"/>
              </a:ext>
            </a:extLst>
          </p:cNvPr>
          <p:cNvSpPr txBox="1"/>
          <p:nvPr/>
        </p:nvSpPr>
        <p:spPr>
          <a:xfrm>
            <a:off x="3047676" y="5880368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L2 Norm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이 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0.2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정도 나오면 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어느정도 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Matching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되는 것으로 보임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9CC34A4-8F07-44EF-B8F9-9C21E3DE7FFE}"/>
              </a:ext>
            </a:extLst>
          </p:cNvPr>
          <p:cNvSpPr txBox="1"/>
          <p:nvPr/>
        </p:nvSpPr>
        <p:spPr>
          <a:xfrm>
            <a:off x="8895839" y="5880368"/>
            <a:ext cx="1612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변화가 더 확실하게 구분됨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C5A1E0F-F6B1-4A85-BC31-F39370AF048B}"/>
              </a:ext>
            </a:extLst>
          </p:cNvPr>
          <p:cNvGrpSpPr/>
          <p:nvPr/>
        </p:nvGrpSpPr>
        <p:grpSpPr>
          <a:xfrm>
            <a:off x="5213075" y="121299"/>
            <a:ext cx="6093321" cy="2975078"/>
            <a:chOff x="5066044" y="147049"/>
            <a:chExt cx="6093321" cy="2975078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DC88ADAC-C36E-42CF-AC8A-38CB2E83C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1241" y="347147"/>
              <a:ext cx="881041" cy="155341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6710AB47-64C8-49A6-B567-D84EA63AA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0148" y="1762585"/>
              <a:ext cx="881041" cy="1221337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238F09D-F313-46D1-A13C-7E4BB028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7798" y="1757037"/>
              <a:ext cx="927203" cy="118782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45F3684C-50D8-4CC9-9FA8-C2E535CBA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4643" y="1521037"/>
              <a:ext cx="736593" cy="1462885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E859A4F-389F-4C30-8930-ECB146003896}"/>
                </a:ext>
              </a:extLst>
            </p:cNvPr>
            <p:cNvSpPr txBox="1"/>
            <p:nvPr/>
          </p:nvSpPr>
          <p:spPr>
            <a:xfrm>
              <a:off x="6295404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B711DF3-BEF0-4A3D-B007-35DC68778476}"/>
                </a:ext>
              </a:extLst>
            </p:cNvPr>
            <p:cNvSpPr txBox="1"/>
            <p:nvPr/>
          </p:nvSpPr>
          <p:spPr>
            <a:xfrm>
              <a:off x="8305954" y="147049"/>
              <a:ext cx="8290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기준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E5D1AF-02CD-4038-B94F-E655601737CF}"/>
                </a:ext>
              </a:extLst>
            </p:cNvPr>
            <p:cNvSpPr txBox="1"/>
            <p:nvPr/>
          </p:nvSpPr>
          <p:spPr>
            <a:xfrm>
              <a:off x="10141138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652C2D9-AEA9-425B-A8EC-DA7C9F700E84}"/>
                </a:ext>
              </a:extLst>
            </p:cNvPr>
            <p:cNvSpPr txBox="1"/>
            <p:nvPr/>
          </p:nvSpPr>
          <p:spPr>
            <a:xfrm>
              <a:off x="5066044" y="2185308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>
                  <a:latin typeface="나눔고딕" pitchFamily="2" charset="-127"/>
                  <a:ea typeface="나눔고딕" pitchFamily="2" charset="-127"/>
                </a:rPr>
                <a:t>GT </a:t>
              </a:r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영상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E7CBCED-C1DC-4535-8835-2465FE9F10D4}"/>
                </a:ext>
              </a:extLst>
            </p:cNvPr>
            <p:cNvSpPr txBox="1"/>
            <p:nvPr/>
          </p:nvSpPr>
          <p:spPr>
            <a:xfrm>
              <a:off x="5066044" y="833508"/>
              <a:ext cx="7008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평가 영상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34CBE89-CDA5-482B-A39A-5D8C67D2249B}"/>
              </a:ext>
            </a:extLst>
          </p:cNvPr>
          <p:cNvSpPr txBox="1"/>
          <p:nvPr/>
        </p:nvSpPr>
        <p:spPr>
          <a:xfrm>
            <a:off x="60093" y="2858327"/>
            <a:ext cx="52533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평가 방법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현재 평가 영상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Frame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기준으로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 GT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영상의 앞뒤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10Frame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을 비교하여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Metric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계산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4801207-9C5E-49AA-B116-7D9BED212763}"/>
              </a:ext>
            </a:extLst>
          </p:cNvPr>
          <p:cNvCxnSpPr>
            <a:cxnSpLocks/>
          </p:cNvCxnSpPr>
          <p:nvPr/>
        </p:nvCxnSpPr>
        <p:spPr>
          <a:xfrm>
            <a:off x="1336923" y="1439858"/>
            <a:ext cx="325675" cy="156216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960959A-DA4E-4E49-B5E7-A086CD112317}"/>
              </a:ext>
            </a:extLst>
          </p:cNvPr>
          <p:cNvCxnSpPr>
            <a:cxnSpLocks/>
          </p:cNvCxnSpPr>
          <p:nvPr/>
        </p:nvCxnSpPr>
        <p:spPr>
          <a:xfrm flipV="1">
            <a:off x="1333901" y="1339642"/>
            <a:ext cx="325675" cy="101022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C3C4E3A-4654-4458-B658-97A44B29AC37}"/>
              </a:ext>
            </a:extLst>
          </p:cNvPr>
          <p:cNvSpPr txBox="1"/>
          <p:nvPr/>
        </p:nvSpPr>
        <p:spPr>
          <a:xfrm>
            <a:off x="1171220" y="1641425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끝점 거리 비교</a:t>
            </a: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D4348FB-27AF-458A-B867-11AC7AC7884B}"/>
              </a:ext>
            </a:extLst>
          </p:cNvPr>
          <p:cNvCxnSpPr>
            <a:cxnSpLocks/>
          </p:cNvCxnSpPr>
          <p:nvPr/>
        </p:nvCxnSpPr>
        <p:spPr>
          <a:xfrm flipH="1">
            <a:off x="78760" y="142246"/>
            <a:ext cx="266518" cy="0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60F2A35-1797-4877-AC43-2F40D02A5722}"/>
              </a:ext>
            </a:extLst>
          </p:cNvPr>
          <p:cNvSpPr txBox="1"/>
          <p:nvPr/>
        </p:nvSpPr>
        <p:spPr>
          <a:xfrm>
            <a:off x="298634" y="23793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GT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68E7E7B5-3E54-42E1-95E2-BE696E74A289}"/>
              </a:ext>
            </a:extLst>
          </p:cNvPr>
          <p:cNvCxnSpPr>
            <a:cxnSpLocks/>
          </p:cNvCxnSpPr>
          <p:nvPr/>
        </p:nvCxnSpPr>
        <p:spPr>
          <a:xfrm flipH="1">
            <a:off x="78926" y="309893"/>
            <a:ext cx="266518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7F2AF18-D48B-4892-91EB-661E430FCE2D}"/>
              </a:ext>
            </a:extLst>
          </p:cNvPr>
          <p:cNvSpPr txBox="1"/>
          <p:nvPr/>
        </p:nvSpPr>
        <p:spPr>
          <a:xfrm>
            <a:off x="298634" y="1966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prac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DACC9E1A-B468-49A8-9EE0-F0C108C0EC5C}"/>
              </a:ext>
            </a:extLst>
          </p:cNvPr>
          <p:cNvCxnSpPr>
            <a:cxnSpLocks/>
          </p:cNvCxnSpPr>
          <p:nvPr/>
        </p:nvCxnSpPr>
        <p:spPr>
          <a:xfrm>
            <a:off x="679366" y="142246"/>
            <a:ext cx="26555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11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림 98">
            <a:extLst>
              <a:ext uri="{FF2B5EF4-FFF2-40B4-BE49-F238E27FC236}">
                <a16:creationId xmlns:a16="http://schemas.microsoft.com/office/drawing/2014/main" id="{DC5C8C96-8786-4933-95CD-47AA2E95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5" y="3668048"/>
            <a:ext cx="5229735" cy="3204380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FE52648-6DBD-4CDE-BF4E-026A4B3E8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068" y="3622315"/>
            <a:ext cx="5223000" cy="3179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CC3BD-7BAD-4E0F-BCED-55F63D8FA746}"/>
              </a:ext>
            </a:extLst>
          </p:cNvPr>
          <p:cNvSpPr txBox="1"/>
          <p:nvPr/>
        </p:nvSpPr>
        <p:spPr>
          <a:xfrm>
            <a:off x="5913908" y="3429000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Cosine similarity  (-1~1)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AC61DAB-CC7A-4F46-892B-DD64CD6BE3BA}"/>
              </a:ext>
            </a:extLst>
          </p:cNvPr>
          <p:cNvCxnSpPr>
            <a:cxnSpLocks/>
          </p:cNvCxnSpPr>
          <p:nvPr/>
        </p:nvCxnSpPr>
        <p:spPr>
          <a:xfrm>
            <a:off x="1719806" y="3429000"/>
            <a:ext cx="0" cy="326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554018-876F-4E34-AC35-0304E435BF4D}"/>
              </a:ext>
            </a:extLst>
          </p:cNvPr>
          <p:cNvCxnSpPr>
            <a:cxnSpLocks/>
          </p:cNvCxnSpPr>
          <p:nvPr/>
        </p:nvCxnSpPr>
        <p:spPr>
          <a:xfrm>
            <a:off x="4351038" y="3429000"/>
            <a:ext cx="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D5EF45-548C-486A-9EC7-F5C58C4618BB}"/>
              </a:ext>
            </a:extLst>
          </p:cNvPr>
          <p:cNvSpPr txBox="1"/>
          <p:nvPr/>
        </p:nvSpPr>
        <p:spPr>
          <a:xfrm>
            <a:off x="1508926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4BF22-AC11-4F59-88CE-E54CFB6CFFBC}"/>
              </a:ext>
            </a:extLst>
          </p:cNvPr>
          <p:cNvSpPr txBox="1"/>
          <p:nvPr/>
        </p:nvSpPr>
        <p:spPr>
          <a:xfrm>
            <a:off x="4138480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025D08C-0BDE-422E-9356-602EF9600B24}"/>
              </a:ext>
            </a:extLst>
          </p:cNvPr>
          <p:cNvCxnSpPr>
            <a:cxnSpLocks/>
          </p:cNvCxnSpPr>
          <p:nvPr/>
        </p:nvCxnSpPr>
        <p:spPr>
          <a:xfrm>
            <a:off x="7567970" y="3429000"/>
            <a:ext cx="0" cy="326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F1B1BB-AB44-4714-B461-E0F5A5C379B0}"/>
              </a:ext>
            </a:extLst>
          </p:cNvPr>
          <p:cNvSpPr txBox="1"/>
          <p:nvPr/>
        </p:nvSpPr>
        <p:spPr>
          <a:xfrm>
            <a:off x="7355412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0A9971A-6D8C-4E59-B0A7-23E2C5502392}"/>
              </a:ext>
            </a:extLst>
          </p:cNvPr>
          <p:cNvCxnSpPr>
            <a:cxnSpLocks/>
          </p:cNvCxnSpPr>
          <p:nvPr/>
        </p:nvCxnSpPr>
        <p:spPr>
          <a:xfrm>
            <a:off x="10197798" y="3429000"/>
            <a:ext cx="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10BAD1-E3F3-4F18-8900-2B77752B82AF}"/>
              </a:ext>
            </a:extLst>
          </p:cNvPr>
          <p:cNvSpPr txBox="1"/>
          <p:nvPr/>
        </p:nvSpPr>
        <p:spPr>
          <a:xfrm>
            <a:off x="9985240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459B5E-29A3-4A31-8952-C9BA1C6E398B}"/>
              </a:ext>
            </a:extLst>
          </p:cNvPr>
          <p:cNvGrpSpPr/>
          <p:nvPr/>
        </p:nvGrpSpPr>
        <p:grpSpPr>
          <a:xfrm>
            <a:off x="236935" y="479854"/>
            <a:ext cx="1404552" cy="1808687"/>
            <a:chOff x="274199" y="143872"/>
            <a:chExt cx="4247540" cy="498495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7E48B49-17FE-499C-AB81-199ED8E0B6A6}"/>
                </a:ext>
              </a:extLst>
            </p:cNvPr>
            <p:cNvSpPr/>
            <p:nvPr/>
          </p:nvSpPr>
          <p:spPr>
            <a:xfrm>
              <a:off x="2034177" y="143872"/>
              <a:ext cx="727587" cy="7177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4EFB871-9D98-412C-8331-46B9F76655C4}"/>
                </a:ext>
              </a:extLst>
            </p:cNvPr>
            <p:cNvCxnSpPr/>
            <p:nvPr/>
          </p:nvCxnSpPr>
          <p:spPr>
            <a:xfrm>
              <a:off x="2850255" y="2769085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B9E2603-E53E-4507-AB0E-A41633F23053}"/>
                </a:ext>
              </a:extLst>
            </p:cNvPr>
            <p:cNvCxnSpPr>
              <a:cxnSpLocks/>
            </p:cNvCxnSpPr>
            <p:nvPr/>
          </p:nvCxnSpPr>
          <p:spPr>
            <a:xfrm>
              <a:off x="3253377" y="3850634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ADC8E7-DCAF-438A-82CC-5A5D211BE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2561" y="2769085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D067317-D76E-4816-9CA4-1CB9DCBCD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3903" y="3850633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328EF5B-D9C0-467D-A2B9-36F289BF4D3B}"/>
                </a:ext>
              </a:extLst>
            </p:cNvPr>
            <p:cNvCxnSpPr>
              <a:cxnSpLocks/>
            </p:cNvCxnSpPr>
            <p:nvPr/>
          </p:nvCxnSpPr>
          <p:spPr>
            <a:xfrm>
              <a:off x="2850255" y="1183634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9659CCD-2FDD-4679-8871-6286AF7BE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843" y="1371676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3CBF032-DD91-4011-AC35-E22FFDCD5551}"/>
                </a:ext>
              </a:extLst>
            </p:cNvPr>
            <p:cNvCxnSpPr>
              <a:cxnSpLocks/>
            </p:cNvCxnSpPr>
            <p:nvPr/>
          </p:nvCxnSpPr>
          <p:spPr>
            <a:xfrm>
              <a:off x="274199" y="1001735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4866A4D-2623-425E-AE3C-BF488DD8C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787" y="1189777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7444EA6-A11D-461E-B893-543654097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676" y="1163970"/>
              <a:ext cx="904574" cy="1605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3C88AAF-2E28-4EB6-B70C-3EDDFCE4D6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680" y="1190394"/>
              <a:ext cx="904571" cy="1578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12D0A9C-40D9-4586-894B-21EE68C2BBA1}"/>
              </a:ext>
            </a:extLst>
          </p:cNvPr>
          <p:cNvSpPr txBox="1"/>
          <p:nvPr/>
        </p:nvSpPr>
        <p:spPr>
          <a:xfrm>
            <a:off x="236932" y="2296792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Parts vector Cosine Similarity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DA18A22-97FF-4E43-9AF4-9E5E0431C6C0}"/>
              </a:ext>
            </a:extLst>
          </p:cNvPr>
          <p:cNvGrpSpPr/>
          <p:nvPr/>
        </p:nvGrpSpPr>
        <p:grpSpPr>
          <a:xfrm>
            <a:off x="5213075" y="121299"/>
            <a:ext cx="6093321" cy="2975078"/>
            <a:chOff x="5066044" y="147049"/>
            <a:chExt cx="6093321" cy="2975078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3EF6B9A-66CF-4C25-8AAD-9916D6BF2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1241" y="347147"/>
              <a:ext cx="881041" cy="1553415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A7685C0-035D-4259-B296-16D06AD9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0148" y="1762585"/>
              <a:ext cx="881041" cy="1221337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8E02A26-ABE1-4906-BD1A-B38077A89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7798" y="1757037"/>
              <a:ext cx="927203" cy="1187822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A245F97-AF7B-47DA-8A98-A7CF3A041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4643" y="1521037"/>
              <a:ext cx="736593" cy="146288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2156A38-FBA9-4A08-975B-B1C2AE0E359B}"/>
                </a:ext>
              </a:extLst>
            </p:cNvPr>
            <p:cNvSpPr txBox="1"/>
            <p:nvPr/>
          </p:nvSpPr>
          <p:spPr>
            <a:xfrm>
              <a:off x="6295404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C71045-99A6-4607-8B05-F950B8F5752C}"/>
                </a:ext>
              </a:extLst>
            </p:cNvPr>
            <p:cNvSpPr txBox="1"/>
            <p:nvPr/>
          </p:nvSpPr>
          <p:spPr>
            <a:xfrm>
              <a:off x="8305954" y="147049"/>
              <a:ext cx="8290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기준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68681B8-C5A1-4666-B284-5FECAEE47389}"/>
                </a:ext>
              </a:extLst>
            </p:cNvPr>
            <p:cNvSpPr txBox="1"/>
            <p:nvPr/>
          </p:nvSpPr>
          <p:spPr>
            <a:xfrm>
              <a:off x="10141138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8AACCF-306F-4962-96AD-E2DA49942171}"/>
                </a:ext>
              </a:extLst>
            </p:cNvPr>
            <p:cNvSpPr txBox="1"/>
            <p:nvPr/>
          </p:nvSpPr>
          <p:spPr>
            <a:xfrm>
              <a:off x="5066044" y="2185308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>
                  <a:latin typeface="나눔고딕" pitchFamily="2" charset="-127"/>
                  <a:ea typeface="나눔고딕" pitchFamily="2" charset="-127"/>
                </a:rPr>
                <a:t>GT </a:t>
              </a:r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영상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62BB700-30C8-4A49-8886-4855B1465227}"/>
                </a:ext>
              </a:extLst>
            </p:cNvPr>
            <p:cNvSpPr txBox="1"/>
            <p:nvPr/>
          </p:nvSpPr>
          <p:spPr>
            <a:xfrm>
              <a:off x="5066044" y="833508"/>
              <a:ext cx="7008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평가 영상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5263067-0D02-499A-B936-9787D84D38D1}"/>
              </a:ext>
            </a:extLst>
          </p:cNvPr>
          <p:cNvSpPr txBox="1"/>
          <p:nvPr/>
        </p:nvSpPr>
        <p:spPr>
          <a:xfrm>
            <a:off x="61154" y="3429000"/>
            <a:ext cx="1544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Cosine similarity (-1~1)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7B62D4-D9F6-4774-A0D3-B9281DD8E777}"/>
              </a:ext>
            </a:extLst>
          </p:cNvPr>
          <p:cNvSpPr txBox="1"/>
          <p:nvPr/>
        </p:nvSpPr>
        <p:spPr>
          <a:xfrm>
            <a:off x="-43966" y="3220800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Parts vector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374272-17E9-4145-96D1-1C2C0E173E2C}"/>
              </a:ext>
            </a:extLst>
          </p:cNvPr>
          <p:cNvSpPr txBox="1"/>
          <p:nvPr/>
        </p:nvSpPr>
        <p:spPr>
          <a:xfrm>
            <a:off x="60093" y="2711951"/>
            <a:ext cx="52533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평가 방법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현재 평가 영상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Frame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기준으로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 GT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영상의 앞뒤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10Frame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을 비교하여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Metric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계산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EC726975-83AD-40D0-AC27-140E1A07C206}"/>
              </a:ext>
            </a:extLst>
          </p:cNvPr>
          <p:cNvCxnSpPr>
            <a:cxnSpLocks/>
          </p:cNvCxnSpPr>
          <p:nvPr/>
        </p:nvCxnSpPr>
        <p:spPr>
          <a:xfrm>
            <a:off x="1390929" y="1176791"/>
            <a:ext cx="325675" cy="156216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A9D5B16-DD7F-40EE-89EC-46E24BECFEA7}"/>
              </a:ext>
            </a:extLst>
          </p:cNvPr>
          <p:cNvCxnSpPr>
            <a:cxnSpLocks/>
          </p:cNvCxnSpPr>
          <p:nvPr/>
        </p:nvCxnSpPr>
        <p:spPr>
          <a:xfrm flipV="1">
            <a:off x="1387907" y="1076575"/>
            <a:ext cx="325675" cy="101022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EC3D708-7FC0-44E6-9BE0-332A07EC2713}"/>
              </a:ext>
            </a:extLst>
          </p:cNvPr>
          <p:cNvSpPr txBox="1"/>
          <p:nvPr/>
        </p:nvSpPr>
        <p:spPr>
          <a:xfrm>
            <a:off x="1225226" y="137835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각도 비교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94DD16-F490-4E7F-9CB9-E5F5BD980E1E}"/>
              </a:ext>
            </a:extLst>
          </p:cNvPr>
          <p:cNvSpPr txBox="1"/>
          <p:nvPr/>
        </p:nvSpPr>
        <p:spPr>
          <a:xfrm>
            <a:off x="909873" y="23793"/>
            <a:ext cx="863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이전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Frame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FB961E98-68AE-4F72-B18A-DDA81CBA2C19}"/>
              </a:ext>
            </a:extLst>
          </p:cNvPr>
          <p:cNvCxnSpPr>
            <a:cxnSpLocks/>
          </p:cNvCxnSpPr>
          <p:nvPr/>
        </p:nvCxnSpPr>
        <p:spPr>
          <a:xfrm flipH="1">
            <a:off x="78760" y="142246"/>
            <a:ext cx="266518" cy="0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9FD3D49-6ED6-4A9B-A081-6CEB1FC226C7}"/>
              </a:ext>
            </a:extLst>
          </p:cNvPr>
          <p:cNvSpPr txBox="1"/>
          <p:nvPr/>
        </p:nvSpPr>
        <p:spPr>
          <a:xfrm>
            <a:off x="298634" y="23793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GT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CA8158B-0D16-48A7-9C3B-58D4A0143A97}"/>
              </a:ext>
            </a:extLst>
          </p:cNvPr>
          <p:cNvCxnSpPr>
            <a:cxnSpLocks/>
          </p:cNvCxnSpPr>
          <p:nvPr/>
        </p:nvCxnSpPr>
        <p:spPr>
          <a:xfrm flipH="1">
            <a:off x="78926" y="309893"/>
            <a:ext cx="266518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BA3DFD7-6C41-45B0-80D5-408C2ED5F071}"/>
              </a:ext>
            </a:extLst>
          </p:cNvPr>
          <p:cNvSpPr txBox="1"/>
          <p:nvPr/>
        </p:nvSpPr>
        <p:spPr>
          <a:xfrm>
            <a:off x="298634" y="1966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prac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04E9F7F-7A6F-4162-8943-709D0441FF87}"/>
              </a:ext>
            </a:extLst>
          </p:cNvPr>
          <p:cNvCxnSpPr>
            <a:cxnSpLocks/>
          </p:cNvCxnSpPr>
          <p:nvPr/>
        </p:nvCxnSpPr>
        <p:spPr>
          <a:xfrm>
            <a:off x="679366" y="142246"/>
            <a:ext cx="26555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407062F-E0D7-4A46-A143-A601873BBEDC}"/>
              </a:ext>
            </a:extLst>
          </p:cNvPr>
          <p:cNvSpPr txBox="1"/>
          <p:nvPr/>
        </p:nvSpPr>
        <p:spPr>
          <a:xfrm>
            <a:off x="5787463" y="3220800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Diff vector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AFCEF15-0D50-429C-9FFA-7B8F132F1B5C}"/>
              </a:ext>
            </a:extLst>
          </p:cNvPr>
          <p:cNvSpPr txBox="1"/>
          <p:nvPr/>
        </p:nvSpPr>
        <p:spPr>
          <a:xfrm>
            <a:off x="11439828" y="3729891"/>
            <a:ext cx="3499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0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보다 작을 경우 반대로 움직임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Diff vector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의 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L2 norm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값이 작은 애들은 튀는 듯한 값을 보임</a:t>
            </a:r>
            <a:endParaRPr lang="en-US" altLang="ko-KR" sz="1000" dirty="0"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-&gt; </a:t>
            </a:r>
            <a:r>
              <a:rPr lang="ko-KR" altLang="en-US" sz="1000" dirty="0">
                <a:latin typeface="나눔고딕" pitchFamily="2" charset="-127"/>
                <a:ea typeface="나눔고딕" pitchFamily="2" charset="-127"/>
              </a:rPr>
              <a:t>값이 작아지면</a:t>
            </a:r>
            <a:r>
              <a:rPr lang="en-US" altLang="ko-KR" sz="1000" dirty="0">
                <a:latin typeface="나눔고딕" pitchFamily="2" charset="-127"/>
                <a:ea typeface="나눔고딕" pitchFamily="2" charset="-127"/>
              </a:rPr>
              <a:t> </a:t>
            </a:r>
            <a:endParaRPr lang="ko-KR" altLang="en-US" sz="1000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3E71979-49B3-45E6-B17A-EA77FAF34AA6}"/>
              </a:ext>
            </a:extLst>
          </p:cNvPr>
          <p:cNvGrpSpPr/>
          <p:nvPr/>
        </p:nvGrpSpPr>
        <p:grpSpPr>
          <a:xfrm>
            <a:off x="1739172" y="528019"/>
            <a:ext cx="1934737" cy="1902708"/>
            <a:chOff x="4153952" y="303496"/>
            <a:chExt cx="2844007" cy="3008871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D80309E-F0C2-438C-BA33-4FE113C5B09B}"/>
                </a:ext>
              </a:extLst>
            </p:cNvPr>
            <p:cNvGrpSpPr/>
            <p:nvPr/>
          </p:nvGrpSpPr>
          <p:grpSpPr>
            <a:xfrm>
              <a:off x="4640925" y="461113"/>
              <a:ext cx="2357034" cy="2851254"/>
              <a:chOff x="274199" y="143872"/>
              <a:chExt cx="4247540" cy="4984956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DD899EC5-DFB3-49A4-89F5-9FAE750418C9}"/>
                  </a:ext>
                </a:extLst>
              </p:cNvPr>
              <p:cNvSpPr/>
              <p:nvPr/>
            </p:nvSpPr>
            <p:spPr>
              <a:xfrm>
                <a:off x="2034177" y="143872"/>
                <a:ext cx="727587" cy="7177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4494DB5C-6077-4EA3-B95D-29458ED3314F}"/>
                  </a:ext>
                </a:extLst>
              </p:cNvPr>
              <p:cNvCxnSpPr/>
              <p:nvPr/>
            </p:nvCxnSpPr>
            <p:spPr>
              <a:xfrm>
                <a:off x="2850255" y="2769085"/>
                <a:ext cx="403122" cy="1081549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3BD9600D-12F0-44CD-BBA5-4707FA3A70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3377" y="3850634"/>
                <a:ext cx="0" cy="1278194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21E03693-CBF5-4941-98ED-B39A6BB253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2561" y="2769085"/>
                <a:ext cx="403124" cy="1081549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BA01724C-450D-4C84-B1DD-3836CD0BF2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63903" y="3850633"/>
                <a:ext cx="78658" cy="1179871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E8D096DD-65FC-4AEB-AA6A-BE9367D6CD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0255" y="1183634"/>
                <a:ext cx="727587" cy="58256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6C28F0AD-FBD1-451B-A586-F71F8C1277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843" y="1371676"/>
                <a:ext cx="943896" cy="396978"/>
              </a:xfrm>
              <a:prstGeom prst="line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65489FAE-28DB-4254-9A1F-8AF3EC261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199" y="1001735"/>
                <a:ext cx="727587" cy="58256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FE24A60F-9721-4D24-A6B8-C43E4E99F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787" y="1189777"/>
                <a:ext cx="943896" cy="396978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1A41EFFC-6C65-4273-8183-DBBD77EB4B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5676" y="1163970"/>
                <a:ext cx="904574" cy="160511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F4389441-657B-4417-B874-ACB3251A8F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45680" y="1190394"/>
                <a:ext cx="904571" cy="15786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67805DC2-6B3F-40D3-8C90-6C586DC1B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97" y="1766195"/>
                <a:ext cx="852183" cy="21231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EBFAE4AC-BA5F-4F61-936A-4982EB0B96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8084" y="1197153"/>
                <a:ext cx="779981" cy="78135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CB2FD7C5-6550-40BC-B238-3B16D31298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6367" y="1055827"/>
              <a:ext cx="50887" cy="33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48674EC2-54E2-43CB-9211-C68AE54264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0118" y="1284995"/>
              <a:ext cx="112826" cy="227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DEE2F145-8993-4543-AC5F-CFE57B2FC9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3952" y="303496"/>
              <a:ext cx="50887" cy="33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392D584D-F90A-41BA-9FF1-3B9250702F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7703" y="374223"/>
              <a:ext cx="112826" cy="227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7" name="더하기 기호 106">
              <a:extLst>
                <a:ext uri="{FF2B5EF4-FFF2-40B4-BE49-F238E27FC236}">
                  <a16:creationId xmlns:a16="http://schemas.microsoft.com/office/drawing/2014/main" id="{F2090AC8-CA48-435D-AC25-73B0B74EAB4C}"/>
                </a:ext>
              </a:extLst>
            </p:cNvPr>
            <p:cNvSpPr/>
            <p:nvPr/>
          </p:nvSpPr>
          <p:spPr>
            <a:xfrm>
              <a:off x="4321041" y="423788"/>
              <a:ext cx="171349" cy="177935"/>
            </a:xfrm>
            <a:prstGeom prst="mathPlus">
              <a:avLst>
                <a:gd name="adj1" fmla="val 7163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같음 기호 107">
              <a:extLst>
                <a:ext uri="{FF2B5EF4-FFF2-40B4-BE49-F238E27FC236}">
                  <a16:creationId xmlns:a16="http://schemas.microsoft.com/office/drawing/2014/main" id="{730FAAB3-E35B-4907-8CEA-ADAC50BAB674}"/>
                </a:ext>
              </a:extLst>
            </p:cNvPr>
            <p:cNvSpPr/>
            <p:nvPr/>
          </p:nvSpPr>
          <p:spPr>
            <a:xfrm>
              <a:off x="4747088" y="346150"/>
              <a:ext cx="203363" cy="333209"/>
            </a:xfrm>
            <a:prstGeom prst="mathEqual">
              <a:avLst>
                <a:gd name="adj1" fmla="val 3884"/>
                <a:gd name="adj2" fmla="val 1176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E260BCC1-1957-468D-8ECA-0C71A623D4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11839" y="915802"/>
              <a:ext cx="133379" cy="533955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0645D920-6D4E-488E-844A-F7D2F1852A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29227" y="303496"/>
              <a:ext cx="107433" cy="430085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37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3F1ECB-7BB9-43D5-A816-4B6AF5E6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07" y="163290"/>
            <a:ext cx="7811590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5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림 98">
            <a:extLst>
              <a:ext uri="{FF2B5EF4-FFF2-40B4-BE49-F238E27FC236}">
                <a16:creationId xmlns:a16="http://schemas.microsoft.com/office/drawing/2014/main" id="{689314DF-9059-40B6-9B52-15E8FC72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0" y="3642175"/>
            <a:ext cx="5331046" cy="3205634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868C6519-A501-46DB-8B1B-68F64B0B3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368" y="3641953"/>
            <a:ext cx="5278262" cy="3235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8F4EE-46FA-45C0-9186-1854AB6D3A83}"/>
              </a:ext>
            </a:extLst>
          </p:cNvPr>
          <p:cNvSpPr txBox="1"/>
          <p:nvPr/>
        </p:nvSpPr>
        <p:spPr>
          <a:xfrm>
            <a:off x="5913908" y="3429000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Cosine similarity ^ 2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86E443-D688-45A1-92CB-6CA0CF5B32E4}"/>
              </a:ext>
            </a:extLst>
          </p:cNvPr>
          <p:cNvCxnSpPr>
            <a:cxnSpLocks/>
          </p:cNvCxnSpPr>
          <p:nvPr/>
        </p:nvCxnSpPr>
        <p:spPr>
          <a:xfrm>
            <a:off x="1719806" y="3429000"/>
            <a:ext cx="0" cy="326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5F12A7-785D-427A-A078-7A2DA69910F8}"/>
              </a:ext>
            </a:extLst>
          </p:cNvPr>
          <p:cNvCxnSpPr>
            <a:cxnSpLocks/>
          </p:cNvCxnSpPr>
          <p:nvPr/>
        </p:nvCxnSpPr>
        <p:spPr>
          <a:xfrm>
            <a:off x="4351038" y="3429000"/>
            <a:ext cx="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C5F26F-32F2-4AAE-BACC-6AE8FF4D67CE}"/>
              </a:ext>
            </a:extLst>
          </p:cNvPr>
          <p:cNvSpPr txBox="1"/>
          <p:nvPr/>
        </p:nvSpPr>
        <p:spPr>
          <a:xfrm>
            <a:off x="1508926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EE2DE-F498-4B79-BF4A-D74E32D98168}"/>
              </a:ext>
            </a:extLst>
          </p:cNvPr>
          <p:cNvSpPr txBox="1"/>
          <p:nvPr/>
        </p:nvSpPr>
        <p:spPr>
          <a:xfrm>
            <a:off x="4138480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2E1DF5-3C3B-4D3B-9D43-763B90EE6047}"/>
              </a:ext>
            </a:extLst>
          </p:cNvPr>
          <p:cNvCxnSpPr>
            <a:cxnSpLocks/>
          </p:cNvCxnSpPr>
          <p:nvPr/>
        </p:nvCxnSpPr>
        <p:spPr>
          <a:xfrm>
            <a:off x="7567970" y="3429000"/>
            <a:ext cx="0" cy="326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D4DC61-7944-40BC-9A2B-052A3A397634}"/>
              </a:ext>
            </a:extLst>
          </p:cNvPr>
          <p:cNvSpPr txBox="1"/>
          <p:nvPr/>
        </p:nvSpPr>
        <p:spPr>
          <a:xfrm>
            <a:off x="7355412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7A4841A-D1B8-486D-BC09-E64338E275D8}"/>
              </a:ext>
            </a:extLst>
          </p:cNvPr>
          <p:cNvCxnSpPr>
            <a:cxnSpLocks/>
          </p:cNvCxnSpPr>
          <p:nvPr/>
        </p:nvCxnSpPr>
        <p:spPr>
          <a:xfrm>
            <a:off x="10197798" y="3429000"/>
            <a:ext cx="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F54AC8-F811-4D30-A193-27467BD92958}"/>
              </a:ext>
            </a:extLst>
          </p:cNvPr>
          <p:cNvSpPr txBox="1"/>
          <p:nvPr/>
        </p:nvSpPr>
        <p:spPr>
          <a:xfrm>
            <a:off x="9985240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D26C723-FFAC-4111-89C7-2AE43D1B32DB}"/>
              </a:ext>
            </a:extLst>
          </p:cNvPr>
          <p:cNvGrpSpPr/>
          <p:nvPr/>
        </p:nvGrpSpPr>
        <p:grpSpPr>
          <a:xfrm>
            <a:off x="236935" y="479854"/>
            <a:ext cx="1404552" cy="1808687"/>
            <a:chOff x="274199" y="143872"/>
            <a:chExt cx="4247540" cy="498495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4BE36F-896C-48B8-9F29-712706EC8A94}"/>
                </a:ext>
              </a:extLst>
            </p:cNvPr>
            <p:cNvSpPr/>
            <p:nvPr/>
          </p:nvSpPr>
          <p:spPr>
            <a:xfrm>
              <a:off x="2034177" y="143872"/>
              <a:ext cx="727587" cy="7177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4E8A426-9004-4641-A182-956DBAD643F5}"/>
                </a:ext>
              </a:extLst>
            </p:cNvPr>
            <p:cNvCxnSpPr/>
            <p:nvPr/>
          </p:nvCxnSpPr>
          <p:spPr>
            <a:xfrm>
              <a:off x="2850255" y="2769085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DA87235-12C1-40DA-AFA3-D391F15EC448}"/>
                </a:ext>
              </a:extLst>
            </p:cNvPr>
            <p:cNvCxnSpPr>
              <a:cxnSpLocks/>
            </p:cNvCxnSpPr>
            <p:nvPr/>
          </p:nvCxnSpPr>
          <p:spPr>
            <a:xfrm>
              <a:off x="3253377" y="3850634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BC06F2C-AE88-4C25-9F33-0DC7C6AAC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2561" y="2769085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2B24031-46F8-471E-BB39-2F31A8281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3903" y="3850633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3AA362F-E9CC-45B7-B334-ACFB8082E812}"/>
                </a:ext>
              </a:extLst>
            </p:cNvPr>
            <p:cNvCxnSpPr>
              <a:cxnSpLocks/>
            </p:cNvCxnSpPr>
            <p:nvPr/>
          </p:nvCxnSpPr>
          <p:spPr>
            <a:xfrm>
              <a:off x="2850255" y="1183634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7115B68-C424-4CB7-8FAC-C2B250DAE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843" y="1371676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55999C4-A9CE-4032-9FCA-9169941F1E63}"/>
                </a:ext>
              </a:extLst>
            </p:cNvPr>
            <p:cNvCxnSpPr>
              <a:cxnSpLocks/>
            </p:cNvCxnSpPr>
            <p:nvPr/>
          </p:nvCxnSpPr>
          <p:spPr>
            <a:xfrm>
              <a:off x="274199" y="1001735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65E5F18-ECB4-4E57-9F59-41127A976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787" y="1189777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42CEB57-7047-4D2E-AFB0-594B8C13E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676" y="1163970"/>
              <a:ext cx="904574" cy="1605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4B7499-CBF5-400C-9335-82466FA9A3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680" y="1190394"/>
              <a:ext cx="904571" cy="1578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EBBB2E4-4F10-4226-99E5-862E4EE5812C}"/>
              </a:ext>
            </a:extLst>
          </p:cNvPr>
          <p:cNvSpPr txBox="1"/>
          <p:nvPr/>
        </p:nvSpPr>
        <p:spPr>
          <a:xfrm>
            <a:off x="236932" y="2296792"/>
            <a:ext cx="1875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Parts vector Cosine Similarity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8D88DD1-7116-42E3-9D67-8CC563A9531D}"/>
              </a:ext>
            </a:extLst>
          </p:cNvPr>
          <p:cNvGrpSpPr/>
          <p:nvPr/>
        </p:nvGrpSpPr>
        <p:grpSpPr>
          <a:xfrm>
            <a:off x="5213075" y="121299"/>
            <a:ext cx="6093321" cy="2975078"/>
            <a:chOff x="5066044" y="147049"/>
            <a:chExt cx="6093321" cy="297507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9D4420B-4EED-4FA5-AA75-D5126DA0D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1241" y="347147"/>
              <a:ext cx="881041" cy="155341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E0AD32A-AA02-43AF-A4FD-C8F4CC32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0148" y="1762585"/>
              <a:ext cx="881041" cy="122133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6C2B42-809C-4172-AAC4-12249AE84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7798" y="1757037"/>
              <a:ext cx="927203" cy="118782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F1B6354-E18A-4B46-B929-1DD0DC29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4643" y="1521037"/>
              <a:ext cx="736593" cy="146288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ED7AAF-FC82-418E-B7E7-40EDBDCA9A40}"/>
                </a:ext>
              </a:extLst>
            </p:cNvPr>
            <p:cNvSpPr txBox="1"/>
            <p:nvPr/>
          </p:nvSpPr>
          <p:spPr>
            <a:xfrm>
              <a:off x="6295404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32225B-F5DA-40AF-9A55-E2476A621C48}"/>
                </a:ext>
              </a:extLst>
            </p:cNvPr>
            <p:cNvSpPr txBox="1"/>
            <p:nvPr/>
          </p:nvSpPr>
          <p:spPr>
            <a:xfrm>
              <a:off x="8305954" y="147049"/>
              <a:ext cx="8290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기준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8674BF-443C-412A-9FCC-16AC3EE3CEB9}"/>
                </a:ext>
              </a:extLst>
            </p:cNvPr>
            <p:cNvSpPr txBox="1"/>
            <p:nvPr/>
          </p:nvSpPr>
          <p:spPr>
            <a:xfrm>
              <a:off x="10141138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167E37-E8DC-475E-BCFF-822A8154FB35}"/>
                </a:ext>
              </a:extLst>
            </p:cNvPr>
            <p:cNvSpPr txBox="1"/>
            <p:nvPr/>
          </p:nvSpPr>
          <p:spPr>
            <a:xfrm>
              <a:off x="5066044" y="2185308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>
                  <a:latin typeface="나눔고딕" pitchFamily="2" charset="-127"/>
                  <a:ea typeface="나눔고딕" pitchFamily="2" charset="-127"/>
                </a:rPr>
                <a:t>GT </a:t>
              </a:r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영상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91242F-ECBA-44F7-B2E4-4548BC17DFB0}"/>
                </a:ext>
              </a:extLst>
            </p:cNvPr>
            <p:cNvSpPr txBox="1"/>
            <p:nvPr/>
          </p:nvSpPr>
          <p:spPr>
            <a:xfrm>
              <a:off x="5066044" y="833508"/>
              <a:ext cx="7008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평가 영상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B97F951-7215-470C-B16F-9DB7028655FC}"/>
              </a:ext>
            </a:extLst>
          </p:cNvPr>
          <p:cNvSpPr txBox="1"/>
          <p:nvPr/>
        </p:nvSpPr>
        <p:spPr>
          <a:xfrm>
            <a:off x="61154" y="3429000"/>
            <a:ext cx="1362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Cosine similarity ^ 2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448C9A-E2F9-4D33-8839-7CB9C8A564D4}"/>
              </a:ext>
            </a:extLst>
          </p:cNvPr>
          <p:cNvSpPr txBox="1"/>
          <p:nvPr/>
        </p:nvSpPr>
        <p:spPr>
          <a:xfrm>
            <a:off x="-43966" y="3220800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Parts vector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F21861-13D1-4286-B4D5-773D9167108A}"/>
              </a:ext>
            </a:extLst>
          </p:cNvPr>
          <p:cNvSpPr txBox="1"/>
          <p:nvPr/>
        </p:nvSpPr>
        <p:spPr>
          <a:xfrm>
            <a:off x="60093" y="2711951"/>
            <a:ext cx="52533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평가 방법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현재 평가 영상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Frame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기준으로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 GT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영상의 앞뒤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10Frame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을 비교하여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Metric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계산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438622F-5335-47C6-9C0C-445BA33B55F4}"/>
              </a:ext>
            </a:extLst>
          </p:cNvPr>
          <p:cNvCxnSpPr>
            <a:cxnSpLocks/>
          </p:cNvCxnSpPr>
          <p:nvPr/>
        </p:nvCxnSpPr>
        <p:spPr>
          <a:xfrm>
            <a:off x="1390929" y="1176791"/>
            <a:ext cx="325675" cy="156216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FA9E069-B6DB-4207-BC8B-E8EE5C78FD57}"/>
              </a:ext>
            </a:extLst>
          </p:cNvPr>
          <p:cNvCxnSpPr>
            <a:cxnSpLocks/>
          </p:cNvCxnSpPr>
          <p:nvPr/>
        </p:nvCxnSpPr>
        <p:spPr>
          <a:xfrm flipV="1">
            <a:off x="1387907" y="1076575"/>
            <a:ext cx="325675" cy="101022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C0A2A0C-FA19-409B-AD65-4427F51D0619}"/>
              </a:ext>
            </a:extLst>
          </p:cNvPr>
          <p:cNvSpPr txBox="1"/>
          <p:nvPr/>
        </p:nvSpPr>
        <p:spPr>
          <a:xfrm>
            <a:off x="1225226" y="137835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각도 비교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42EBF0-495B-48C1-87A8-AF52A3957B7A}"/>
              </a:ext>
            </a:extLst>
          </p:cNvPr>
          <p:cNvSpPr txBox="1"/>
          <p:nvPr/>
        </p:nvSpPr>
        <p:spPr>
          <a:xfrm>
            <a:off x="909873" y="23793"/>
            <a:ext cx="863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이전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Frame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66858ED-0DF8-40C2-91C4-FEE3DC2BFD60}"/>
              </a:ext>
            </a:extLst>
          </p:cNvPr>
          <p:cNvCxnSpPr>
            <a:cxnSpLocks/>
          </p:cNvCxnSpPr>
          <p:nvPr/>
        </p:nvCxnSpPr>
        <p:spPr>
          <a:xfrm flipH="1">
            <a:off x="78760" y="142246"/>
            <a:ext cx="266518" cy="0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0B5F359-4315-4F78-9237-953402F4037D}"/>
              </a:ext>
            </a:extLst>
          </p:cNvPr>
          <p:cNvSpPr txBox="1"/>
          <p:nvPr/>
        </p:nvSpPr>
        <p:spPr>
          <a:xfrm>
            <a:off x="298634" y="23793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GT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3435258-BC27-413A-B839-EB8C26FDFFA4}"/>
              </a:ext>
            </a:extLst>
          </p:cNvPr>
          <p:cNvCxnSpPr>
            <a:cxnSpLocks/>
          </p:cNvCxnSpPr>
          <p:nvPr/>
        </p:nvCxnSpPr>
        <p:spPr>
          <a:xfrm flipH="1">
            <a:off x="78926" y="309893"/>
            <a:ext cx="266518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515405F-1039-4F34-B826-E7CC74079891}"/>
              </a:ext>
            </a:extLst>
          </p:cNvPr>
          <p:cNvSpPr txBox="1"/>
          <p:nvPr/>
        </p:nvSpPr>
        <p:spPr>
          <a:xfrm>
            <a:off x="298634" y="1966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prac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7CCF093-2BE7-4ACE-8C41-1EFC547E4F7A}"/>
              </a:ext>
            </a:extLst>
          </p:cNvPr>
          <p:cNvCxnSpPr>
            <a:cxnSpLocks/>
          </p:cNvCxnSpPr>
          <p:nvPr/>
        </p:nvCxnSpPr>
        <p:spPr>
          <a:xfrm>
            <a:off x="679366" y="142246"/>
            <a:ext cx="26555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5E3A347-CBF8-4332-8E13-E8C3D21B47C8}"/>
              </a:ext>
            </a:extLst>
          </p:cNvPr>
          <p:cNvSpPr txBox="1"/>
          <p:nvPr/>
        </p:nvSpPr>
        <p:spPr>
          <a:xfrm>
            <a:off x="5787463" y="3220800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Diff vector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585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6991C547-FA4C-4F3E-9BFD-5310BBEA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5" y="3564608"/>
            <a:ext cx="5305896" cy="318483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8EC8B9F-94FF-4125-9D34-8A62B6DC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50" y="3568410"/>
            <a:ext cx="5275694" cy="3233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3C95A-AFC3-463B-83BE-996F4CA29386}"/>
              </a:ext>
            </a:extLst>
          </p:cNvPr>
          <p:cNvSpPr txBox="1"/>
          <p:nvPr/>
        </p:nvSpPr>
        <p:spPr>
          <a:xfrm>
            <a:off x="5913908" y="3429000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OKS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9C7D20B-1251-4419-B67B-79DE2C77EAF7}"/>
              </a:ext>
            </a:extLst>
          </p:cNvPr>
          <p:cNvCxnSpPr>
            <a:cxnSpLocks/>
          </p:cNvCxnSpPr>
          <p:nvPr/>
        </p:nvCxnSpPr>
        <p:spPr>
          <a:xfrm>
            <a:off x="1719806" y="3429000"/>
            <a:ext cx="0" cy="326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FBE390-EE14-4E8E-B24F-90CD8A0935CD}"/>
              </a:ext>
            </a:extLst>
          </p:cNvPr>
          <p:cNvCxnSpPr>
            <a:cxnSpLocks/>
          </p:cNvCxnSpPr>
          <p:nvPr/>
        </p:nvCxnSpPr>
        <p:spPr>
          <a:xfrm>
            <a:off x="4351038" y="3429000"/>
            <a:ext cx="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6A1006-9201-4193-ABFF-F11C750536B9}"/>
              </a:ext>
            </a:extLst>
          </p:cNvPr>
          <p:cNvSpPr txBox="1"/>
          <p:nvPr/>
        </p:nvSpPr>
        <p:spPr>
          <a:xfrm>
            <a:off x="1508926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A77B1-853B-4709-B096-DE08CC6F9538}"/>
              </a:ext>
            </a:extLst>
          </p:cNvPr>
          <p:cNvSpPr txBox="1"/>
          <p:nvPr/>
        </p:nvSpPr>
        <p:spPr>
          <a:xfrm>
            <a:off x="4138480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C68429-79C7-4ED0-8B70-254F72B14C7D}"/>
              </a:ext>
            </a:extLst>
          </p:cNvPr>
          <p:cNvCxnSpPr>
            <a:cxnSpLocks/>
          </p:cNvCxnSpPr>
          <p:nvPr/>
        </p:nvCxnSpPr>
        <p:spPr>
          <a:xfrm>
            <a:off x="7567970" y="3429000"/>
            <a:ext cx="0" cy="326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F50EF8-6C0F-4486-B8B9-852C973BCAC4}"/>
              </a:ext>
            </a:extLst>
          </p:cNvPr>
          <p:cNvSpPr txBox="1"/>
          <p:nvPr/>
        </p:nvSpPr>
        <p:spPr>
          <a:xfrm>
            <a:off x="7355412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95177FB-5C77-48EF-A229-926D1AE21ABF}"/>
              </a:ext>
            </a:extLst>
          </p:cNvPr>
          <p:cNvCxnSpPr>
            <a:cxnSpLocks/>
          </p:cNvCxnSpPr>
          <p:nvPr/>
        </p:nvCxnSpPr>
        <p:spPr>
          <a:xfrm>
            <a:off x="10197798" y="3429000"/>
            <a:ext cx="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D3974E7-BC1F-4B05-98EE-59B530A33E86}"/>
              </a:ext>
            </a:extLst>
          </p:cNvPr>
          <p:cNvSpPr txBox="1"/>
          <p:nvPr/>
        </p:nvSpPr>
        <p:spPr>
          <a:xfrm>
            <a:off x="9985240" y="326085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481EF9-AEEC-4274-8FBA-264E717ED5CD}"/>
              </a:ext>
            </a:extLst>
          </p:cNvPr>
          <p:cNvGrpSpPr/>
          <p:nvPr/>
        </p:nvGrpSpPr>
        <p:grpSpPr>
          <a:xfrm>
            <a:off x="236935" y="479854"/>
            <a:ext cx="1404552" cy="1808687"/>
            <a:chOff x="274199" y="143872"/>
            <a:chExt cx="4247540" cy="498495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9DBBB28-1EA4-4DEA-8931-1039798D9B79}"/>
                </a:ext>
              </a:extLst>
            </p:cNvPr>
            <p:cNvSpPr/>
            <p:nvPr/>
          </p:nvSpPr>
          <p:spPr>
            <a:xfrm>
              <a:off x="2034177" y="143872"/>
              <a:ext cx="727587" cy="7177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BBC83DD-0007-474B-875B-4E489A791CD7}"/>
                </a:ext>
              </a:extLst>
            </p:cNvPr>
            <p:cNvCxnSpPr/>
            <p:nvPr/>
          </p:nvCxnSpPr>
          <p:spPr>
            <a:xfrm>
              <a:off x="2850255" y="2769085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4E89620-34E2-46BF-9E48-9F5CEADA8412}"/>
                </a:ext>
              </a:extLst>
            </p:cNvPr>
            <p:cNvCxnSpPr>
              <a:cxnSpLocks/>
            </p:cNvCxnSpPr>
            <p:nvPr/>
          </p:nvCxnSpPr>
          <p:spPr>
            <a:xfrm>
              <a:off x="3253377" y="3850634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27DB588-ED01-4DA8-BD20-256E4C2122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2561" y="2769085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0F20E3E-DA14-4FB9-8C9F-D5AC95C8C3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3903" y="3850633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5B63C35-9EDF-44A5-B40C-B369AA3A52BC}"/>
                </a:ext>
              </a:extLst>
            </p:cNvPr>
            <p:cNvCxnSpPr>
              <a:cxnSpLocks/>
            </p:cNvCxnSpPr>
            <p:nvPr/>
          </p:nvCxnSpPr>
          <p:spPr>
            <a:xfrm>
              <a:off x="2850255" y="1183634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1E122E7-A841-43DD-A6AF-326CBB883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843" y="1371676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9FE60F0-F1A4-4F56-B865-5D484C048E73}"/>
                </a:ext>
              </a:extLst>
            </p:cNvPr>
            <p:cNvCxnSpPr>
              <a:cxnSpLocks/>
            </p:cNvCxnSpPr>
            <p:nvPr/>
          </p:nvCxnSpPr>
          <p:spPr>
            <a:xfrm>
              <a:off x="274199" y="1001735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E34B40E-60F6-4DFF-B9E6-F225F76E8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787" y="1189777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9B03ACC-A2C9-445E-A46B-F748202ABD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676" y="1163970"/>
              <a:ext cx="904574" cy="1605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E71CEEF-A291-4CC8-8AA6-5E1C93943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680" y="1190394"/>
              <a:ext cx="904571" cy="1578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CFB135-5914-4FB7-9022-2E3BA28FB048}"/>
              </a:ext>
            </a:extLst>
          </p:cNvPr>
          <p:cNvSpPr txBox="1"/>
          <p:nvPr/>
        </p:nvSpPr>
        <p:spPr>
          <a:xfrm>
            <a:off x="236932" y="2296792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Parts vector OKS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2350221-181E-4E9A-801D-5D37312105DF}"/>
              </a:ext>
            </a:extLst>
          </p:cNvPr>
          <p:cNvGrpSpPr/>
          <p:nvPr/>
        </p:nvGrpSpPr>
        <p:grpSpPr>
          <a:xfrm>
            <a:off x="5213075" y="121299"/>
            <a:ext cx="6093321" cy="2975078"/>
            <a:chOff x="5066044" y="147049"/>
            <a:chExt cx="6093321" cy="297507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A4D770B-8CB2-4460-8CEA-676719B10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1241" y="347147"/>
              <a:ext cx="881041" cy="155341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F661FA5-998B-4902-AEB1-4723763EB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0148" y="1762585"/>
              <a:ext cx="881041" cy="122133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8BA56FF-2D8B-4573-96B7-7E83BE679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97798" y="1757037"/>
              <a:ext cx="927203" cy="118782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4BA649C-42D2-4781-8548-DAF68FDD7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4643" y="1521037"/>
              <a:ext cx="736593" cy="146288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86BC96-C46D-4952-9FCD-B239D30537B3}"/>
                </a:ext>
              </a:extLst>
            </p:cNvPr>
            <p:cNvSpPr txBox="1"/>
            <p:nvPr/>
          </p:nvSpPr>
          <p:spPr>
            <a:xfrm>
              <a:off x="6295404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668B42-9410-4D03-9258-2FF1D46F6240}"/>
                </a:ext>
              </a:extLst>
            </p:cNvPr>
            <p:cNvSpPr txBox="1"/>
            <p:nvPr/>
          </p:nvSpPr>
          <p:spPr>
            <a:xfrm>
              <a:off x="8305954" y="147049"/>
              <a:ext cx="8290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기준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7813C8-3CAE-471A-B7DB-6B6B2C15543B}"/>
                </a:ext>
              </a:extLst>
            </p:cNvPr>
            <p:cNvSpPr txBox="1"/>
            <p:nvPr/>
          </p:nvSpPr>
          <p:spPr>
            <a:xfrm>
              <a:off x="10141138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BF2237-9313-48C6-B38B-D143C601152E}"/>
                </a:ext>
              </a:extLst>
            </p:cNvPr>
            <p:cNvSpPr txBox="1"/>
            <p:nvPr/>
          </p:nvSpPr>
          <p:spPr>
            <a:xfrm>
              <a:off x="5066044" y="2185308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>
                  <a:latin typeface="나눔고딕" pitchFamily="2" charset="-127"/>
                  <a:ea typeface="나눔고딕" pitchFamily="2" charset="-127"/>
                </a:rPr>
                <a:t>GT </a:t>
              </a:r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영상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FF447A-496D-4D15-B8A3-4D925126A1E0}"/>
                </a:ext>
              </a:extLst>
            </p:cNvPr>
            <p:cNvSpPr txBox="1"/>
            <p:nvPr/>
          </p:nvSpPr>
          <p:spPr>
            <a:xfrm>
              <a:off x="5066044" y="833508"/>
              <a:ext cx="7008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평가 영상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CE117E3-4787-4CA4-9145-5E431B8ABE76}"/>
              </a:ext>
            </a:extLst>
          </p:cNvPr>
          <p:cNvSpPr txBox="1"/>
          <p:nvPr/>
        </p:nvSpPr>
        <p:spPr>
          <a:xfrm>
            <a:off x="-43966" y="3220800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Parts vector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87515B-43DE-48EF-820B-AE3167C3D7F7}"/>
              </a:ext>
            </a:extLst>
          </p:cNvPr>
          <p:cNvSpPr txBox="1"/>
          <p:nvPr/>
        </p:nvSpPr>
        <p:spPr>
          <a:xfrm>
            <a:off x="60093" y="2711951"/>
            <a:ext cx="52533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평가 방법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: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현재 평가 영상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Frame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기준으로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 GT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영상의 앞뒤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10Frame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을 비교하여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Metric </a:t>
            </a:r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계산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D029FC-D5ED-4706-8D30-9B9363D050C7}"/>
              </a:ext>
            </a:extLst>
          </p:cNvPr>
          <p:cNvSpPr txBox="1"/>
          <p:nvPr/>
        </p:nvSpPr>
        <p:spPr>
          <a:xfrm>
            <a:off x="909873" y="23793"/>
            <a:ext cx="863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이전 </a:t>
            </a:r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Frame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371178-A5B5-4583-92D1-23D3BCE3B494}"/>
              </a:ext>
            </a:extLst>
          </p:cNvPr>
          <p:cNvCxnSpPr>
            <a:cxnSpLocks/>
          </p:cNvCxnSpPr>
          <p:nvPr/>
        </p:nvCxnSpPr>
        <p:spPr>
          <a:xfrm flipH="1">
            <a:off x="78760" y="142246"/>
            <a:ext cx="266518" cy="0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76C2007-89CD-48C1-B464-02B0926EBD6A}"/>
              </a:ext>
            </a:extLst>
          </p:cNvPr>
          <p:cNvSpPr txBox="1"/>
          <p:nvPr/>
        </p:nvSpPr>
        <p:spPr>
          <a:xfrm>
            <a:off x="298634" y="23793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GT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C19025B-1BED-4487-B815-BF520F506311}"/>
              </a:ext>
            </a:extLst>
          </p:cNvPr>
          <p:cNvCxnSpPr>
            <a:cxnSpLocks/>
          </p:cNvCxnSpPr>
          <p:nvPr/>
        </p:nvCxnSpPr>
        <p:spPr>
          <a:xfrm flipH="1">
            <a:off x="78926" y="309893"/>
            <a:ext cx="266518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F42E32A-AD67-4FCE-948E-641B9D3A8B46}"/>
              </a:ext>
            </a:extLst>
          </p:cNvPr>
          <p:cNvSpPr txBox="1"/>
          <p:nvPr/>
        </p:nvSpPr>
        <p:spPr>
          <a:xfrm>
            <a:off x="298634" y="19661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prac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EC98F9C-2A87-45F6-B053-C48CC1B80481}"/>
              </a:ext>
            </a:extLst>
          </p:cNvPr>
          <p:cNvCxnSpPr>
            <a:cxnSpLocks/>
          </p:cNvCxnSpPr>
          <p:nvPr/>
        </p:nvCxnSpPr>
        <p:spPr>
          <a:xfrm>
            <a:off x="679366" y="142246"/>
            <a:ext cx="26555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E53435-566F-472F-A909-8D3A70F7FC52}"/>
              </a:ext>
            </a:extLst>
          </p:cNvPr>
          <p:cNvSpPr txBox="1"/>
          <p:nvPr/>
        </p:nvSpPr>
        <p:spPr>
          <a:xfrm>
            <a:off x="5787463" y="3220800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Diff vector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873853-DE39-4B89-85C2-C767DE30CEE5}"/>
              </a:ext>
            </a:extLst>
          </p:cNvPr>
          <p:cNvSpPr txBox="1"/>
          <p:nvPr/>
        </p:nvSpPr>
        <p:spPr>
          <a:xfrm>
            <a:off x="160315" y="3429000"/>
            <a:ext cx="437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OKS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48205C6-E573-4F36-912E-615DAA050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3592" y="451193"/>
            <a:ext cx="2849771" cy="42525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3B7832-E631-4650-84C9-52EA4EA6F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7177" y="1073557"/>
            <a:ext cx="3119803" cy="10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91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AB8C24-0639-4673-97D8-8BA23A2D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7360"/>
            <a:ext cx="6178583" cy="375826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3FC5BF-FDF5-48C1-A46F-E278F79A0C93}"/>
              </a:ext>
            </a:extLst>
          </p:cNvPr>
          <p:cNvGrpSpPr/>
          <p:nvPr/>
        </p:nvGrpSpPr>
        <p:grpSpPr>
          <a:xfrm>
            <a:off x="236935" y="479854"/>
            <a:ext cx="1404552" cy="1808687"/>
            <a:chOff x="274199" y="143872"/>
            <a:chExt cx="4247540" cy="4984956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EF970FA-22F8-464E-87B1-F384B4A387B8}"/>
                </a:ext>
              </a:extLst>
            </p:cNvPr>
            <p:cNvSpPr/>
            <p:nvPr/>
          </p:nvSpPr>
          <p:spPr>
            <a:xfrm>
              <a:off x="2034177" y="143872"/>
              <a:ext cx="727587" cy="7177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1F6A4EC-C421-44E4-B649-5B0ADD9E699E}"/>
                </a:ext>
              </a:extLst>
            </p:cNvPr>
            <p:cNvCxnSpPr/>
            <p:nvPr/>
          </p:nvCxnSpPr>
          <p:spPr>
            <a:xfrm>
              <a:off x="2850255" y="2769085"/>
              <a:ext cx="403122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E5FB2BF-C073-43AC-A83E-2C806AED4135}"/>
                </a:ext>
              </a:extLst>
            </p:cNvPr>
            <p:cNvCxnSpPr>
              <a:cxnSpLocks/>
            </p:cNvCxnSpPr>
            <p:nvPr/>
          </p:nvCxnSpPr>
          <p:spPr>
            <a:xfrm>
              <a:off x="3253377" y="3850634"/>
              <a:ext cx="0" cy="1278194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D09D230-C087-4758-A3B7-B9E640EC8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42561" y="2769085"/>
              <a:ext cx="403124" cy="1081549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924E493-90AC-443A-B608-BD3B3DA31A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63903" y="3850633"/>
              <a:ext cx="78658" cy="1179871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F97521E-24AA-45DD-ABF3-67A670CBD159}"/>
                </a:ext>
              </a:extLst>
            </p:cNvPr>
            <p:cNvCxnSpPr>
              <a:cxnSpLocks/>
            </p:cNvCxnSpPr>
            <p:nvPr/>
          </p:nvCxnSpPr>
          <p:spPr>
            <a:xfrm>
              <a:off x="2850255" y="1183634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914AF5D-7F15-463C-9B81-CFCEE4718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7843" y="1371676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B34B71A-DB9C-4F6B-8E3F-BCF356ADCEC4}"/>
                </a:ext>
              </a:extLst>
            </p:cNvPr>
            <p:cNvCxnSpPr>
              <a:cxnSpLocks/>
            </p:cNvCxnSpPr>
            <p:nvPr/>
          </p:nvCxnSpPr>
          <p:spPr>
            <a:xfrm>
              <a:off x="274199" y="1001735"/>
              <a:ext cx="727587" cy="582562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6FC846E-5B00-46F6-9F94-A8B94F63C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787" y="1189777"/>
              <a:ext cx="943896" cy="396978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BEE75F1-9739-4DB1-8323-BCC4FA2CA0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676" y="1163970"/>
              <a:ext cx="904574" cy="1605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4437C819-EF1B-41D6-B0DE-3D9DA17967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680" y="1190394"/>
              <a:ext cx="904571" cy="1578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C25814C-1B56-4ACC-874D-EFB74F8B274B}"/>
              </a:ext>
            </a:extLst>
          </p:cNvPr>
          <p:cNvSpPr txBox="1"/>
          <p:nvPr/>
        </p:nvSpPr>
        <p:spPr>
          <a:xfrm>
            <a:off x="236932" y="2296792"/>
            <a:ext cx="2230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Small Parts vector Cosine Similarity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E30E6B9-D173-47DB-AE8C-63A1E672EDFC}"/>
              </a:ext>
            </a:extLst>
          </p:cNvPr>
          <p:cNvCxnSpPr>
            <a:cxnSpLocks/>
          </p:cNvCxnSpPr>
          <p:nvPr/>
        </p:nvCxnSpPr>
        <p:spPr>
          <a:xfrm>
            <a:off x="1390929" y="1176791"/>
            <a:ext cx="325675" cy="156216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940BB5-A918-473C-94A2-FACD870F962E}"/>
              </a:ext>
            </a:extLst>
          </p:cNvPr>
          <p:cNvCxnSpPr>
            <a:cxnSpLocks/>
          </p:cNvCxnSpPr>
          <p:nvPr/>
        </p:nvCxnSpPr>
        <p:spPr>
          <a:xfrm flipV="1">
            <a:off x="1387907" y="1076575"/>
            <a:ext cx="325675" cy="101022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EE77B5C-3409-48D9-9912-108EAACC6896}"/>
              </a:ext>
            </a:extLst>
          </p:cNvPr>
          <p:cNvSpPr txBox="1"/>
          <p:nvPr/>
        </p:nvSpPr>
        <p:spPr>
          <a:xfrm>
            <a:off x="1225226" y="1378358"/>
            <a:ext cx="7008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나눔고딕" pitchFamily="2" charset="-127"/>
                <a:ea typeface="나눔고딕" pitchFamily="2" charset="-127"/>
              </a:rPr>
              <a:t>각도 비교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CEE2D2-F3A3-4A1F-9A92-406BF5359A75}"/>
              </a:ext>
            </a:extLst>
          </p:cNvPr>
          <p:cNvSpPr txBox="1"/>
          <p:nvPr/>
        </p:nvSpPr>
        <p:spPr>
          <a:xfrm>
            <a:off x="-26281" y="2690991"/>
            <a:ext cx="2230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00" b="1" dirty="0">
                <a:latin typeface="나눔고딕" pitchFamily="2" charset="-127"/>
                <a:ea typeface="나눔고딕" pitchFamily="2" charset="-127"/>
              </a:rPr>
              <a:t>Small Parts vector Cosine Similarity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FE81DE9-2AF2-4FA9-945C-FBAF72B736E4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719806" y="3153334"/>
            <a:ext cx="1678" cy="370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6DA8446-0F3B-44F5-A412-3CDA94166965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4787918" y="3153334"/>
            <a:ext cx="0" cy="361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1657EF-3B7B-42EC-BCA9-55624BF6A1B0}"/>
              </a:ext>
            </a:extLst>
          </p:cNvPr>
          <p:cNvSpPr txBox="1"/>
          <p:nvPr/>
        </p:nvSpPr>
        <p:spPr>
          <a:xfrm>
            <a:off x="1508926" y="2907113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5D58B5-B741-4CF0-8DD9-6F5A5FDCEF86}"/>
              </a:ext>
            </a:extLst>
          </p:cNvPr>
          <p:cNvSpPr txBox="1"/>
          <p:nvPr/>
        </p:nvSpPr>
        <p:spPr>
          <a:xfrm>
            <a:off x="4575360" y="2907113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나눔고딕" pitchFamily="2" charset="-127"/>
                <a:ea typeface="나눔고딕" pitchFamily="2" charset="-127"/>
              </a:rPr>
              <a:t>기준</a:t>
            </a:r>
            <a:endParaRPr lang="ko-KR" altLang="en-US" sz="1000" b="1" dirty="0"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861080F-62CF-4152-AD51-BD4B231E2063}"/>
              </a:ext>
            </a:extLst>
          </p:cNvPr>
          <p:cNvGrpSpPr/>
          <p:nvPr/>
        </p:nvGrpSpPr>
        <p:grpSpPr>
          <a:xfrm>
            <a:off x="5213076" y="92378"/>
            <a:ext cx="5454695" cy="2421714"/>
            <a:chOff x="5066044" y="147049"/>
            <a:chExt cx="6093321" cy="297507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B276031-CB49-4800-96B8-C0B43B93C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1241" y="347147"/>
              <a:ext cx="881041" cy="1553415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90015CE-8FBD-42B0-928B-1B0D22B2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0148" y="1762585"/>
              <a:ext cx="881041" cy="1221337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EE833CA-7E03-4263-B897-1B3B24702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7798" y="1757037"/>
              <a:ext cx="927203" cy="1187822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993C371-9C9E-444E-9790-92C1BB3C0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94643" y="1521037"/>
              <a:ext cx="736593" cy="146288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41298EE-5C30-42C7-AA31-C239E6202097}"/>
                </a:ext>
              </a:extLst>
            </p:cNvPr>
            <p:cNvSpPr txBox="1"/>
            <p:nvPr/>
          </p:nvSpPr>
          <p:spPr>
            <a:xfrm>
              <a:off x="6295404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2BBC3C-89F2-4480-9D2A-3AA3D378015E}"/>
                </a:ext>
              </a:extLst>
            </p:cNvPr>
            <p:cNvSpPr txBox="1"/>
            <p:nvPr/>
          </p:nvSpPr>
          <p:spPr>
            <a:xfrm>
              <a:off x="8305954" y="147049"/>
              <a:ext cx="8290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기준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17FFEF-1756-4C70-8698-3AEDC3EFA357}"/>
                </a:ext>
              </a:extLst>
            </p:cNvPr>
            <p:cNvSpPr txBox="1"/>
            <p:nvPr/>
          </p:nvSpPr>
          <p:spPr>
            <a:xfrm>
              <a:off x="10141138" y="2875906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이후 </a:t>
              </a:r>
              <a:r>
                <a:rPr lang="en-US" altLang="ko-KR" sz="1000" b="1" dirty="0">
                  <a:latin typeface="나눔고딕" pitchFamily="2" charset="-127"/>
                  <a:ea typeface="나눔고딕" pitchFamily="2" charset="-127"/>
                </a:rPr>
                <a:t>10 Frame</a:t>
              </a:r>
              <a:endParaRPr lang="ko-KR" altLang="en-US" sz="1000" b="1" dirty="0"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AA3775-7D86-4E7B-8505-36CA95E089BA}"/>
                </a:ext>
              </a:extLst>
            </p:cNvPr>
            <p:cNvSpPr txBox="1"/>
            <p:nvPr/>
          </p:nvSpPr>
          <p:spPr>
            <a:xfrm>
              <a:off x="5066044" y="2185308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>
                  <a:latin typeface="나눔고딕" pitchFamily="2" charset="-127"/>
                  <a:ea typeface="나눔고딕" pitchFamily="2" charset="-127"/>
                </a:rPr>
                <a:t>GT </a:t>
              </a:r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영상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809F27-61F9-4F90-A2DE-2D15094F877E}"/>
                </a:ext>
              </a:extLst>
            </p:cNvPr>
            <p:cNvSpPr txBox="1"/>
            <p:nvPr/>
          </p:nvSpPr>
          <p:spPr>
            <a:xfrm>
              <a:off x="5066044" y="833508"/>
              <a:ext cx="7008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나눔고딕" pitchFamily="2" charset="-127"/>
                  <a:ea typeface="나눔고딕" pitchFamily="2" charset="-127"/>
                </a:rPr>
                <a:t>평가 영상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30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F1CDFA-4257-48B7-B42A-3C843499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13" y="0"/>
            <a:ext cx="4415614" cy="44586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6F881D-9819-47D3-8EF6-8BA9D854A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4" y="150770"/>
            <a:ext cx="4414907" cy="1566063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F1F5FDA-17C1-447C-AE0F-D94D2E4F1375}"/>
              </a:ext>
            </a:extLst>
          </p:cNvPr>
          <p:cNvSpPr/>
          <p:nvPr/>
        </p:nvSpPr>
        <p:spPr>
          <a:xfrm>
            <a:off x="221660" y="363739"/>
            <a:ext cx="181828" cy="1775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1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18F6F47-A0F0-4F5D-A43C-5F5CFB0DC607}"/>
              </a:ext>
            </a:extLst>
          </p:cNvPr>
          <p:cNvSpPr/>
          <p:nvPr/>
        </p:nvSpPr>
        <p:spPr>
          <a:xfrm>
            <a:off x="1649244" y="363739"/>
            <a:ext cx="181828" cy="1775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2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DBE1970-2DD9-4A0F-AF97-635D031D4E74}"/>
              </a:ext>
            </a:extLst>
          </p:cNvPr>
          <p:cNvSpPr/>
          <p:nvPr/>
        </p:nvSpPr>
        <p:spPr>
          <a:xfrm>
            <a:off x="3076828" y="363739"/>
            <a:ext cx="181828" cy="1775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3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B6EE1A2-920E-4B67-944B-856B105CA429}"/>
              </a:ext>
            </a:extLst>
          </p:cNvPr>
          <p:cNvSpPr/>
          <p:nvPr/>
        </p:nvSpPr>
        <p:spPr>
          <a:xfrm>
            <a:off x="2544983" y="998065"/>
            <a:ext cx="181828" cy="1775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4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53F7AE-B362-4BDB-98ED-FD7AE69E55B3}"/>
              </a:ext>
            </a:extLst>
          </p:cNvPr>
          <p:cNvSpPr/>
          <p:nvPr/>
        </p:nvSpPr>
        <p:spPr>
          <a:xfrm>
            <a:off x="902796" y="998065"/>
            <a:ext cx="181828" cy="1775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5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2B8FED5-D789-485E-9933-68B2D5E9639D}"/>
              </a:ext>
            </a:extLst>
          </p:cNvPr>
          <p:cNvSpPr/>
          <p:nvPr/>
        </p:nvSpPr>
        <p:spPr>
          <a:xfrm>
            <a:off x="342248" y="1999931"/>
            <a:ext cx="227675" cy="2205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1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D62C1-A77C-4AFB-845A-282A91916553}"/>
              </a:ext>
            </a:extLst>
          </p:cNvPr>
          <p:cNvSpPr txBox="1"/>
          <p:nvPr/>
        </p:nvSpPr>
        <p:spPr>
          <a:xfrm>
            <a:off x="569923" y="1971716"/>
            <a:ext cx="3950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Configuration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선정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: Batch, LR, Module, Optimizer, …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6C7C46E-5015-47C6-A022-6BC4205C1345}"/>
              </a:ext>
            </a:extLst>
          </p:cNvPr>
          <p:cNvSpPr/>
          <p:nvPr/>
        </p:nvSpPr>
        <p:spPr>
          <a:xfrm>
            <a:off x="342248" y="2453843"/>
            <a:ext cx="227675" cy="2205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2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74B02-D1FB-48FC-A839-23AA01C6B6CD}"/>
              </a:ext>
            </a:extLst>
          </p:cNvPr>
          <p:cNvSpPr txBox="1"/>
          <p:nvPr/>
        </p:nvSpPr>
        <p:spPr>
          <a:xfrm>
            <a:off x="569923" y="242562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학습진행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40A6A26-0462-4389-B45F-68C99A76399B}"/>
              </a:ext>
            </a:extLst>
          </p:cNvPr>
          <p:cNvSpPr/>
          <p:nvPr/>
        </p:nvSpPr>
        <p:spPr>
          <a:xfrm>
            <a:off x="342248" y="2907755"/>
            <a:ext cx="227675" cy="2205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3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9A026-C49E-4B4D-961F-C94466E0F794}"/>
              </a:ext>
            </a:extLst>
          </p:cNvPr>
          <p:cNvSpPr txBox="1"/>
          <p:nvPr/>
        </p:nvSpPr>
        <p:spPr>
          <a:xfrm>
            <a:off x="569923" y="2879540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Evaluate Objective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FEB71F9-07FB-4A37-B663-99A24C6F260A}"/>
              </a:ext>
            </a:extLst>
          </p:cNvPr>
          <p:cNvSpPr/>
          <p:nvPr/>
        </p:nvSpPr>
        <p:spPr>
          <a:xfrm>
            <a:off x="5484126" y="259248"/>
            <a:ext cx="181828" cy="1775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itchFamily="2" charset="-127"/>
                <a:ea typeface="나눔고딕" pitchFamily="2" charset="-127"/>
              </a:rPr>
              <a:t>3</a:t>
            </a:r>
            <a:endParaRPr lang="ko-KR" altLang="en-US" sz="1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7C296-3BBC-432D-BAC7-55CB9DA3E46D}"/>
              </a:ext>
            </a:extLst>
          </p:cNvPr>
          <p:cNvSpPr txBox="1"/>
          <p:nvPr/>
        </p:nvSpPr>
        <p:spPr>
          <a:xfrm>
            <a:off x="5613828" y="209544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평가 결과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Point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찍음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CDBDAC-4AEB-4CB3-A94E-9FA2800DA264}"/>
              </a:ext>
            </a:extLst>
          </p:cNvPr>
          <p:cNvSpPr/>
          <p:nvPr/>
        </p:nvSpPr>
        <p:spPr>
          <a:xfrm>
            <a:off x="342248" y="3389882"/>
            <a:ext cx="227675" cy="2205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4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F08B02-D178-4603-9AA8-1E448688A284}"/>
              </a:ext>
            </a:extLst>
          </p:cNvPr>
          <p:cNvSpPr txBox="1"/>
          <p:nvPr/>
        </p:nvSpPr>
        <p:spPr>
          <a:xfrm>
            <a:off x="569923" y="3361667"/>
            <a:ext cx="4527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Surrogate Function : </a:t>
            </a:r>
            <a:r>
              <a:rPr lang="en-US" altLang="ko-KR" sz="1200" dirty="0"/>
              <a:t>GPR(Gaussian Process Regression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를 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                     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사용하여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Objective Function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을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Update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	    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평균과 분산을 이용하여 파란 영역을 그려줌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     </a:t>
            </a:r>
            <a:endParaRPr lang="ko-KR" altLang="en-US" sz="1200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B1213CB-9B34-488D-BB7F-A33ECC9D87BA}"/>
              </a:ext>
            </a:extLst>
          </p:cNvPr>
          <p:cNvSpPr/>
          <p:nvPr/>
        </p:nvSpPr>
        <p:spPr>
          <a:xfrm>
            <a:off x="342248" y="4041688"/>
            <a:ext cx="227675" cy="22057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나눔고딕" pitchFamily="2" charset="-127"/>
                <a:ea typeface="나눔고딕" pitchFamily="2" charset="-127"/>
              </a:rPr>
              <a:t>5</a:t>
            </a:r>
            <a:endParaRPr lang="ko-KR" altLang="en-US" sz="14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C2EE1-CEAD-4890-ACDB-7E29ADF5143A}"/>
              </a:ext>
            </a:extLst>
          </p:cNvPr>
          <p:cNvSpPr txBox="1"/>
          <p:nvPr/>
        </p:nvSpPr>
        <p:spPr>
          <a:xfrm>
            <a:off x="569923" y="4013473"/>
            <a:ext cx="4326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Acquisition Function: Acquisition Function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을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Update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하고</a:t>
            </a:r>
            <a:endParaRPr lang="en-US" altLang="ko-KR" sz="1200" dirty="0">
              <a:latin typeface="나눔고딕" pitchFamily="2" charset="-127"/>
              <a:ea typeface="나눔고딕" pitchFamily="2" charset="-127"/>
            </a:endParaRPr>
          </a:p>
          <a:p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             Function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의 값이 최대가 되는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Configuration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을 선정</a:t>
            </a:r>
          </a:p>
        </p:txBody>
      </p:sp>
    </p:spTree>
    <p:extLst>
      <p:ext uri="{BB962C8B-B14F-4D97-AF65-F5344CB8AC3E}">
        <p14:creationId xmlns:p14="http://schemas.microsoft.com/office/powerpoint/2010/main" val="267416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ADB71D-8ABD-4B48-98F1-A8B57ABAD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362"/>
            <a:ext cx="12192000" cy="46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3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C5FE4E-850C-4BC3-A3FD-1B56D89B2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463325"/>
            <a:ext cx="7969953" cy="2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3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30A51A-FB8B-43A9-8179-89553356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4" y="179083"/>
            <a:ext cx="6180160" cy="3953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36B6DD-F3FF-4E98-AFDB-5A5AB68D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786" y="4736134"/>
            <a:ext cx="2514951" cy="3715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9191BA-0130-4BCD-A652-A1E3B0C0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45" y="4259786"/>
            <a:ext cx="2974181" cy="25119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03372B-E428-421C-8864-8C9C83830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054" y="4457801"/>
            <a:ext cx="3003923" cy="23451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30F37-9455-43A0-B9C0-65D1B594B927}"/>
              </a:ext>
            </a:extLst>
          </p:cNvPr>
          <p:cNvSpPr txBox="1"/>
          <p:nvPr/>
        </p:nvSpPr>
        <p:spPr>
          <a:xfrm>
            <a:off x="3235054" y="4253681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[Full</a:t>
            </a:r>
            <a:r>
              <a:rPr lang="ko-KR" altLang="en-US" sz="1200" dirty="0"/>
              <a:t> </a:t>
            </a:r>
            <a:r>
              <a:rPr lang="en-US" altLang="ko-KR" sz="1200" dirty="0"/>
              <a:t>data]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190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B8D57F-8FBC-48F7-B407-B8465F91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370"/>
            <a:ext cx="12192000" cy="5409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1C47BA-CBFD-45B4-88E2-BD6B1679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932"/>
            <a:ext cx="3097161" cy="4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68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08CF85-DC5B-4B7A-AE30-A078CEC5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10" y="816249"/>
            <a:ext cx="2915057" cy="4143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37AA34-1A04-4139-BDE5-C3E32A077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19" y="816248"/>
            <a:ext cx="5938148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3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000" dirty="0">
            <a:latin typeface="나눔고딕" pitchFamily="2" charset="-127"/>
            <a:ea typeface="나눔고딕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30435</TotalTime>
  <Words>563</Words>
  <Application>Microsoft Office PowerPoint</Application>
  <PresentationFormat>와이드스크린</PresentationFormat>
  <Paragraphs>200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나눔 고딕</vt:lpstr>
      <vt:lpstr>나눔고딕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 요한</dc:creator>
  <cp:lastModifiedBy>홍 요한</cp:lastModifiedBy>
  <cp:revision>9</cp:revision>
  <dcterms:created xsi:type="dcterms:W3CDTF">2021-11-21T14:29:45Z</dcterms:created>
  <dcterms:modified xsi:type="dcterms:W3CDTF">2021-12-17T15:46:41Z</dcterms:modified>
</cp:coreProperties>
</file>